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Oswald"/>
                <a:ea typeface="Oswald"/>
                <a:cs typeface="Oswald"/>
                <a:sym typeface="Oswald"/>
              </a:rPr>
              <a:t>CRYPTOGRAPHY</a:t>
            </a:r>
            <a:endParaRPr sz="7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Shape 73"/>
          <p:cNvSpPr txBox="1"/>
          <p:nvPr>
            <p:ph type="ctrTitle"/>
          </p:nvPr>
        </p:nvSpPr>
        <p:spPr>
          <a:xfrm>
            <a:off x="2428875" y="1742750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Jackson Russett, Danial Hasan, Graham Hoyes, Andrew Wang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and Decryption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Step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Step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Permutation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Modelling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Bruteforce Simple Step Crack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Hill-Climb Iteration Block Crack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Hill-Climb Iteration Permutation Crack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