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0C27-9980-1827-66DC-8238B5521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F94D9-D8F6-436A-E694-33F15EE28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2FE3-1FE8-2727-62E3-24F077D4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337A-B280-409C-A2E7-97BABB6099CC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305F9-5FC4-867D-654A-5AB881B9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6DD1E-5828-98F8-5424-B39B128F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2F2-2A21-42D8-A6B2-3A82019E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7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E76C-B8FF-D5B0-8DE7-67202E05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67A60-C68A-ED42-4CD6-9E48C324C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FB62C-3DDF-189B-45AD-3C104ECF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337A-B280-409C-A2E7-97BABB6099CC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D4A2A-0684-6ABA-F82D-F7208C52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74EFF-92C4-E441-0710-CA007422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2F2-2A21-42D8-A6B2-3A82019E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1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B414A-807E-947F-A417-D6EDD2739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3642D-23FE-89B7-C08D-AD50FAC7D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C8EF3-C512-116D-9B99-4ECCB398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337A-B280-409C-A2E7-97BABB6099CC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C41B0-1895-AE7C-8C37-814D2A81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40410-08BB-32D4-4B71-16FB0DFE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2F2-2A21-42D8-A6B2-3A82019E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2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2D1A-2352-6160-F83E-973E1016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394F-62E8-46A3-1B86-93D8B82D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BFF42-2A74-7E17-CD1A-2052A532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337A-B280-409C-A2E7-97BABB6099CC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A6F1C-92D5-B808-86C1-9756DA2C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03CDA-2A9C-D81A-6851-55A4B426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2F2-2A21-42D8-A6B2-3A82019E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2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32D8-7AF2-770A-E523-F840C188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4AD1D-F686-A734-3F8D-28B9B453B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497BA-D01D-5478-20E2-4F94DBD8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337A-B280-409C-A2E7-97BABB6099CC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CF6A2-1CDF-18B9-259B-9D905801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D5F93-0A8F-D25B-E617-DF72309D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2F2-2A21-42D8-A6B2-3A82019E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7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4B58-9778-DB79-7146-89563DF6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041E7-711B-DA6A-2F4E-81E0729D4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41900-82EC-5197-0906-1605A2579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3202A-295B-CB2E-8BF7-B44247FC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337A-B280-409C-A2E7-97BABB6099CC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87984-4F60-A726-4AD4-8D9DD986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AA142-3710-51EF-0A3B-D757127E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2F2-2A21-42D8-A6B2-3A82019E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4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9CA6-2C78-C308-9D83-83C7E107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C668D-9632-83AC-5CAD-2CB1A7A68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8391A-BE82-F860-E47E-A62721792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7EC29-C72C-4F57-DB67-EEDDD5779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135A8-C4AF-9F0C-3BCA-4BA5A9B09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CB79D-0D30-3628-DB73-4B17091A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337A-B280-409C-A2E7-97BABB6099CC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BB5DB-9CE5-2CE2-88EF-8917D428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1F143-2939-A20C-3280-BA820358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2F2-2A21-42D8-A6B2-3A82019E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8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2FE8-A93B-091E-31DF-EDEB2548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C5581-CCE7-AE7E-5D4C-5C7433E9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337A-B280-409C-A2E7-97BABB6099CC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4CDFC-94AF-9A13-0F0D-77B8065E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F809B-28DD-5863-3D1B-1834978E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2F2-2A21-42D8-A6B2-3A82019E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3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AA668-834E-6D85-CAFC-E5592D42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337A-B280-409C-A2E7-97BABB6099CC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DABE5-120C-4BD5-85CB-CEA90EB5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830FA-3A50-6F50-40ED-671704E5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2F2-2A21-42D8-A6B2-3A82019E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46143-0E78-029C-7B5E-D9FEAE2B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A2429-6DEA-18CB-AC7D-1EEE64162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3E41C-ABE3-B22D-51B9-C3E6D3FF3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94FE0-0756-245C-943F-EA18281D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337A-B280-409C-A2E7-97BABB6099CC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38C27-64D4-B318-FE41-65888F0B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870D0-2394-22D1-37B9-88FD7781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2F2-2A21-42D8-A6B2-3A82019E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4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C065-A793-DA63-78AB-856E0DE8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E9947-9B3C-77AE-213A-5A7ACCF71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0D4C5-358A-BABF-4629-7539B148D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A88B1-7E74-0C62-170E-92C0E769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337A-B280-409C-A2E7-97BABB6099CC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BD94C-57E9-EA97-088F-982D8111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B5B3D-1E37-239B-46CC-0FE4C777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92F2-2A21-42D8-A6B2-3A82019E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4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F98EB-C986-5759-4185-DE87D171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1D389-6B64-3689-1D91-9B9E7585A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E4AA0-BDAA-BC02-5954-7F384C131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F337A-B280-409C-A2E7-97BABB6099CC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5E076-06EC-BF20-F1F9-A16A69E4F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96C8-1F43-30A1-308F-A16D8223F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E92F2-2A21-42D8-A6B2-3A82019E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1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26EF-69F3-300A-A60D-E9627A7A8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Determining the Best Features of a House using a Linear Regression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A4AF2-4891-B23F-962D-1AF7A4AEA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Graham Haun</a:t>
            </a:r>
          </a:p>
        </p:txBody>
      </p:sp>
    </p:spTree>
    <p:extLst>
      <p:ext uri="{BB962C8B-B14F-4D97-AF65-F5344CB8AC3E}">
        <p14:creationId xmlns:p14="http://schemas.microsoft.com/office/powerpoint/2010/main" val="48773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AE93-7CC8-1DB2-1539-E786CB5E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Sale Price Comparisons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C8880D-DEA8-E093-C1CC-BCC9E9029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388" y="1796009"/>
            <a:ext cx="58017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87A0BC-A871-6C84-B5B4-E4FA8A1BA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758218"/>
            <a:ext cx="5852172" cy="4389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F1BD64-3447-A2CF-A53A-81A566812BB1}"/>
              </a:ext>
            </a:extLst>
          </p:cNvPr>
          <p:cNvSpPr txBox="1"/>
          <p:nvPr/>
        </p:nvSpPr>
        <p:spPr>
          <a:xfrm>
            <a:off x="1216241" y="6276513"/>
            <a:ext cx="355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Mean: $176,373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E7B8E6-4BD9-9A47-4AC7-E8D0610C3312}"/>
              </a:ext>
            </a:extLst>
          </p:cNvPr>
          <p:cNvSpPr txBox="1"/>
          <p:nvPr/>
        </p:nvSpPr>
        <p:spPr>
          <a:xfrm>
            <a:off x="7004482" y="6276513"/>
            <a:ext cx="39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Mean: $175,341</a:t>
            </a:r>
          </a:p>
        </p:txBody>
      </p:sp>
    </p:spTree>
    <p:extLst>
      <p:ext uri="{BB962C8B-B14F-4D97-AF65-F5344CB8AC3E}">
        <p14:creationId xmlns:p14="http://schemas.microsoft.com/office/powerpoint/2010/main" val="66600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DE5B08-7E7B-368A-EF7A-801A16AAC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761" y="1678512"/>
            <a:ext cx="8632478" cy="517948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8EE21C-781D-6E54-8657-550AC1A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vs Predicted Sales Price</a:t>
            </a:r>
          </a:p>
        </p:txBody>
      </p:sp>
    </p:spTree>
    <p:extLst>
      <p:ext uri="{BB962C8B-B14F-4D97-AF65-F5344CB8AC3E}">
        <p14:creationId xmlns:p14="http://schemas.microsoft.com/office/powerpoint/2010/main" val="382924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1E73A1-1751-E7DC-8F18-6E9DCACE9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41" y="1154096"/>
            <a:ext cx="9253918" cy="555235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F47FF-E81F-1FFB-2900-DF68F88F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Errors</a:t>
            </a:r>
          </a:p>
        </p:txBody>
      </p:sp>
    </p:spTree>
    <p:extLst>
      <p:ext uri="{BB962C8B-B14F-4D97-AF65-F5344CB8AC3E}">
        <p14:creationId xmlns:p14="http://schemas.microsoft.com/office/powerpoint/2010/main" val="130847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A5F37C8-94CA-2F3C-FA5A-BC0FA20AA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56" y="1484455"/>
            <a:ext cx="10327688" cy="51398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F8DA3-4C81-1B0E-58A7-6850A6B4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Random Predictions from the Model</a:t>
            </a:r>
          </a:p>
        </p:txBody>
      </p:sp>
    </p:spTree>
    <p:extLst>
      <p:ext uri="{BB962C8B-B14F-4D97-AF65-F5344CB8AC3E}">
        <p14:creationId xmlns:p14="http://schemas.microsoft.com/office/powerpoint/2010/main" val="429055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E4DA-EB1E-6E68-0A62-3A678ED8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81039"/>
            <a:ext cx="10515600" cy="1325563"/>
          </a:xfrm>
        </p:spPr>
        <p:txBody>
          <a:bodyPr/>
          <a:lstStyle/>
          <a:p>
            <a:r>
              <a:rPr lang="en-US" dirty="0"/>
              <a:t>Best and Worst Features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D76ED61D-7759-56DA-FFF5-176E7860D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60" y="1329688"/>
            <a:ext cx="8818484" cy="529109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D22C689-306E-65A1-10A7-4295D9BC852D}"/>
              </a:ext>
            </a:extLst>
          </p:cNvPr>
          <p:cNvSpPr txBox="1">
            <a:spLocks/>
          </p:cNvSpPr>
          <p:nvPr/>
        </p:nvSpPr>
        <p:spPr>
          <a:xfrm>
            <a:off x="2116791" y="608328"/>
            <a:ext cx="7958418" cy="945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6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45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Determining the Best Features of a House using a Linear Regression Model</vt:lpstr>
      <vt:lpstr>The Sale Price Comparisons </vt:lpstr>
      <vt:lpstr>Actual vs Predicted Sales Price</vt:lpstr>
      <vt:lpstr>The Errors</vt:lpstr>
      <vt:lpstr>10 Random Predictions from the Model</vt:lpstr>
      <vt:lpstr>Best and Worst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Graham Haun</dc:creator>
  <cp:lastModifiedBy>Graham Haun</cp:lastModifiedBy>
  <cp:revision>7</cp:revision>
  <dcterms:created xsi:type="dcterms:W3CDTF">2024-11-11T15:27:34Z</dcterms:created>
  <dcterms:modified xsi:type="dcterms:W3CDTF">2024-11-12T13:41:04Z</dcterms:modified>
</cp:coreProperties>
</file>