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0C27-9980-1827-66DC-8238B5521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F94D9-D8F6-436A-E694-33F15EE2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2FE3-1FE8-2727-62E3-24F077D4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05F9-5FC4-867D-654A-5AB881B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DD1E-5828-98F8-5424-B39B128F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E76C-B8FF-D5B0-8DE7-67202E05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7A60-C68A-ED42-4CD6-9E48C324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B62C-3DDF-189B-45AD-3C104ECF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4A2A-0684-6ABA-F82D-F7208C5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EFF-92C4-E441-0710-CA00742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414A-807E-947F-A417-D6EDD273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642D-23FE-89B7-C08D-AD50FAC7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8EF3-C512-116D-9B99-4ECCB39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41B0-1895-AE7C-8C37-814D2A81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0410-08BB-32D4-4B71-16FB0DFE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2D1A-2352-6160-F83E-973E101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394F-62E8-46A3-1B86-93D8B82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FF42-2A74-7E17-CD1A-2052A53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6F1C-92D5-B808-86C1-9756DA2C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3CDA-2A9C-D81A-6851-55A4B42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32D8-7AF2-770A-E523-F840C18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AD1D-F686-A734-3F8D-28B9B453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97BA-D01D-5478-20E2-4F94DBD8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F6A2-1CDF-18B9-259B-9D905801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F93-0A8F-D25B-E617-DF7230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4B58-9778-DB79-7146-89563DF6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1E7-711B-DA6A-2F4E-81E0729D4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1900-82EC-5197-0906-1605A257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3202A-295B-CB2E-8BF7-B44247F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7984-4F60-A726-4AD4-8D9DD986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A142-3710-51EF-0A3B-D757127E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CA6-2C78-C308-9D83-83C7E107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C668D-9632-83AC-5CAD-2CB1A7A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91A-BE82-F860-E47E-A62721792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7EC29-C72C-4F57-DB67-EEDDD5779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135A8-C4AF-9F0C-3BCA-4BA5A9B0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B79D-0D30-3628-DB73-4B17091A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BB5DB-9CE5-2CE2-88EF-8917D428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1F143-2939-A20C-3280-BA820358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FE8-A93B-091E-31DF-EDEB254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C5581-CCE7-AE7E-5D4C-5C7433E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CDFC-94AF-9A13-0F0D-77B8065E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F809B-28DD-5863-3D1B-1834978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A668-834E-6D85-CAFC-E5592D42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ABE5-120C-4BD5-85CB-CEA90EB5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30FA-3A50-6F50-40ED-671704E5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6143-0E78-029C-7B5E-D9FEAE2B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2429-6DEA-18CB-AC7D-1EEE6416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E41C-ABE3-B22D-51B9-C3E6D3FF3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94FE0-0756-245C-943F-EA18281D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8C27-64D4-B318-FE41-65888F0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70D0-2394-22D1-37B9-88FD778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65-A793-DA63-78AB-856E0DE8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E9947-9B3C-77AE-213A-5A7ACCF7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D4C5-358A-BABF-4629-7539B148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A88B1-7E74-0C62-170E-92C0E76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D94C-57E9-EA97-088F-982D8111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B5B3D-1E37-239B-46CC-0FE4C777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F98EB-C986-5759-4185-DE87D171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1D389-6B64-3689-1D91-9B9E7585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4AA0-BDAA-BC02-5954-7F384C13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337A-B280-409C-A2E7-97BABB6099C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E076-06EC-BF20-F1F9-A16A69E4F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96C8-1F43-30A1-308F-A16D8223F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6EF-69F3-300A-A60D-E9627A7A8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Best Features of a House using a 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4AF2-4891-B23F-962D-1AF7A4AE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Graham Haun</a:t>
            </a:r>
          </a:p>
        </p:txBody>
      </p:sp>
    </p:spTree>
    <p:extLst>
      <p:ext uri="{BB962C8B-B14F-4D97-AF65-F5344CB8AC3E}">
        <p14:creationId xmlns:p14="http://schemas.microsoft.com/office/powerpoint/2010/main" val="4877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A5F37C8-94CA-2F3C-FA5A-BC0FA20A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6" y="1484455"/>
            <a:ext cx="10327688" cy="5139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F8DA3-4C81-1B0E-58A7-6850A6B4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Random Predicts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42905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4DA-EB1E-6E68-0A62-3A678ED8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81039"/>
            <a:ext cx="10515600" cy="1325563"/>
          </a:xfrm>
        </p:spPr>
        <p:txBody>
          <a:bodyPr/>
          <a:lstStyle/>
          <a:p>
            <a:r>
              <a:rPr lang="en-US" dirty="0"/>
              <a:t>Best and Worst Features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76ED61D-7759-56DA-FFF5-176E7860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0" y="1329688"/>
            <a:ext cx="8818484" cy="52910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22C689-306E-65A1-10A7-4295D9BC852D}"/>
              </a:ext>
            </a:extLst>
          </p:cNvPr>
          <p:cNvSpPr txBox="1">
            <a:spLocks/>
          </p:cNvSpPr>
          <p:nvPr/>
        </p:nvSpPr>
        <p:spPr>
          <a:xfrm>
            <a:off x="2116791" y="608328"/>
            <a:ext cx="7958418" cy="94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AE93-7CC8-1DB2-1539-E786CB5E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Sale Price Comparisons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8880D-DEA8-E093-C1CC-BCC9E9029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88" y="1796009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7A0BC-A871-6C84-B5B4-E4FA8A1BA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5821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1BD64-3447-A2CF-A53A-81A566812BB1}"/>
              </a:ext>
            </a:extLst>
          </p:cNvPr>
          <p:cNvSpPr txBox="1"/>
          <p:nvPr/>
        </p:nvSpPr>
        <p:spPr>
          <a:xfrm>
            <a:off x="1216241" y="6276513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$176,373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7B8E6-4BD9-9A47-4AC7-E8D0610C3312}"/>
              </a:ext>
            </a:extLst>
          </p:cNvPr>
          <p:cNvSpPr txBox="1"/>
          <p:nvPr/>
        </p:nvSpPr>
        <p:spPr>
          <a:xfrm>
            <a:off x="7004482" y="6276513"/>
            <a:ext cx="39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$175,341</a:t>
            </a:r>
          </a:p>
        </p:txBody>
      </p:sp>
    </p:spTree>
    <p:extLst>
      <p:ext uri="{BB962C8B-B14F-4D97-AF65-F5344CB8AC3E}">
        <p14:creationId xmlns:p14="http://schemas.microsoft.com/office/powerpoint/2010/main" val="6660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E5B08-7E7B-368A-EF7A-801A16AA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61" y="1678512"/>
            <a:ext cx="8632478" cy="51794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EE21C-781D-6E54-8657-550AC1A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Sales Price</a:t>
            </a:r>
          </a:p>
        </p:txBody>
      </p:sp>
    </p:spTree>
    <p:extLst>
      <p:ext uri="{BB962C8B-B14F-4D97-AF65-F5344CB8AC3E}">
        <p14:creationId xmlns:p14="http://schemas.microsoft.com/office/powerpoint/2010/main" val="382924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1E73A1-1751-E7DC-8F18-6E9DCACE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41" y="1154096"/>
            <a:ext cx="9253918" cy="55523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F47FF-E81F-1FFB-2900-DF68F88F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Errors</a:t>
            </a:r>
          </a:p>
        </p:txBody>
      </p:sp>
    </p:spTree>
    <p:extLst>
      <p:ext uri="{BB962C8B-B14F-4D97-AF65-F5344CB8AC3E}">
        <p14:creationId xmlns:p14="http://schemas.microsoft.com/office/powerpoint/2010/main" val="13084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Determining the Best Features of a House using a Linear Regression Model</vt:lpstr>
      <vt:lpstr>10 Random Predicts from the Model</vt:lpstr>
      <vt:lpstr>Best and Worst Features</vt:lpstr>
      <vt:lpstr>The Sale Price Comparisons </vt:lpstr>
      <vt:lpstr>Actual vs Predicted Sales Price</vt:lpstr>
      <vt:lpstr>The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5</cp:revision>
  <dcterms:created xsi:type="dcterms:W3CDTF">2024-11-11T15:27:34Z</dcterms:created>
  <dcterms:modified xsi:type="dcterms:W3CDTF">2024-11-11T20:50:53Z</dcterms:modified>
</cp:coreProperties>
</file>