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F7A2B-4C17-C945-81EE-E4AEBB541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6E227-989D-E2A8-C4F4-B75093AD3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F8AF-BC95-773B-BAE4-08C76AAB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1F64-6C60-296D-73E1-281E9884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F6C5-C3E1-EE59-FF6D-AC7C33C7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9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7C13-995B-C925-C151-159168AB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3466D-E757-067A-3F22-A40EB93E1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010A-CC84-4852-88DA-5BFB0991D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A22B-8512-100D-31FB-B0C92D840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E79D-C18C-A4E2-230B-44B96FF7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15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4B2CD-7352-DC2D-B332-4B2FC3754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3A7B-E902-9A44-68A8-F94DA8B2E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31C9F-B872-F503-9B46-58F05CC2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C39B5-C0C6-BFE5-0F61-29C800F4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6686B-4059-ABA5-CD4E-E5AC5B0C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1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B2D1-FE37-C647-DD09-CC7018E04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7400-3B6B-C172-28F3-9BEABE104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3B3-69F3-573A-89A6-0A70C3D3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03677-536C-3C4B-D220-C8E12EF6A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A3984-8BD2-A49D-1505-860B05C3B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7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BD93-56D6-7BF2-AD0B-321A6A066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8D641-84A1-D09B-76AE-0A783730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FEF0D-9D17-F091-C3BA-C83B1085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945A-FFFC-577F-A720-D364B0FF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3FC89-D093-7C51-EE8E-256C3A4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71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1953-E906-975E-A707-3435D496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F133-4921-50FC-59A3-9D7A1DCCE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289DE-F602-D417-88BB-1BBD143A6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B0872-7FCA-F4E5-1C54-7B6178DF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1538D-CD71-58A4-D215-885DC08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0B341-FBC7-FBF3-8805-0EA7A7A4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CC7C-D9E8-15D4-C89E-551A4500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EABAF-CF84-6496-75DC-7666E7740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E97E-C102-253D-00FD-2555E59DB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B77BC-0BF5-48A1-D5CF-605AB61302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7AEA2-D23B-507C-3E94-9EA5CF7DB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CF4BB-35CE-6B03-3A8D-3DCE168C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607A1-E64F-1A77-3C4C-852D43016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148F5-AC1D-7E69-E782-6E7D9AC8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7A2B-238A-2A06-22A3-689EB9F3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B50AE-7599-2F63-938C-600E102C1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4F47A-7AA3-CECF-71FE-C8440DEF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3C0C7-03AC-9D51-FED0-C7B38C9B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4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4126EF-42CF-3E5F-69C8-838DBCC3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31F47-C78A-0D16-5138-0890DD1F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67A-194C-0754-7374-814A86F5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5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E664-0825-B94D-ACD7-A1D98907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65152-B598-0234-8EA1-2532AEFB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43B1E7-EE5F-29C1-F13B-E63DF2E07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2C4D2-3BF1-BB64-FB63-077E193F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8A7C-70B5-C35C-2B67-887A5972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7DD19-BA9D-04B1-8CC9-83031E22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FDF5-7D6E-D21A-810F-96161EFE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54C99-0419-82F6-CB4C-A66425067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24627-DD2E-0E3D-2D4C-7D78970E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1B85C-992A-E9F4-5550-022192A6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91AE8-E5BB-B3BB-E1C9-8C5AAA12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2FB93-9B94-5341-3129-B5C53E8E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5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ABDA0-2480-CF31-3CF1-FB0F3E164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263A9-7D70-20B9-DC42-0CDF1DDEC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7508-D0FF-A1C7-70E6-854C4436C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F962-139C-4119-8007-4C2803FE7856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9514-D8F0-DB0C-EFF8-2BB018285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2C94-5E3A-151E-0008-E2F7798A1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E66C1-57AB-42C9-A3B0-7FB86CB16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4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E810-2768-5A39-AEB3-04916E5C5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E4371-1C94-8478-EE59-8A4F832508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By: Graham Haun</a:t>
            </a:r>
          </a:p>
        </p:txBody>
      </p:sp>
    </p:spTree>
    <p:extLst>
      <p:ext uri="{BB962C8B-B14F-4D97-AF65-F5344CB8AC3E}">
        <p14:creationId xmlns:p14="http://schemas.microsoft.com/office/powerpoint/2010/main" val="6586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18169D-430F-1305-6589-DA31EDE53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78" y="1553278"/>
            <a:ext cx="6741110" cy="5055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87530C-3051-9A68-F453-A5CC20E7A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1A45-3763-B15C-6556-ED325A89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4486" y="2001406"/>
            <a:ext cx="4429216" cy="3751444"/>
          </a:xfrm>
        </p:spPr>
        <p:txBody>
          <a:bodyPr/>
          <a:lstStyle/>
          <a:p>
            <a:r>
              <a:rPr lang="en-US" dirty="0"/>
              <a:t>Image: A post with only a picture</a:t>
            </a:r>
          </a:p>
          <a:p>
            <a:endParaRPr lang="en-US" dirty="0"/>
          </a:p>
          <a:p>
            <a:r>
              <a:rPr lang="en-US" dirty="0" err="1"/>
              <a:t>mstr</a:t>
            </a:r>
            <a:r>
              <a:rPr lang="en-US" dirty="0"/>
              <a:t>: Micro Strategy stock ticker </a:t>
            </a:r>
          </a:p>
        </p:txBody>
      </p:sp>
    </p:spTree>
    <p:extLst>
      <p:ext uri="{BB962C8B-B14F-4D97-AF65-F5344CB8AC3E}">
        <p14:creationId xmlns:p14="http://schemas.microsoft.com/office/powerpoint/2010/main" val="120425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0426-FB91-7282-B3B1-C27E4DB4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Top 10 Words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E48E6A-46B8-D289-1722-06D5D9502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3" y="1883838"/>
            <a:ext cx="5835588" cy="437669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F65E28A-2356-A507-7565-9215F3D1A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01" y="1888401"/>
            <a:ext cx="5835590" cy="43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FC811-F6A1-DFD2-B37A-778DC2BAF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675B6B-35E8-953A-5DEE-91B13873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Top 10 Features</vt:lpstr>
      <vt:lpstr>The Top 10 Words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Graham Haun</dc:creator>
  <cp:lastModifiedBy>Graham Haun</cp:lastModifiedBy>
  <cp:revision>2</cp:revision>
  <dcterms:created xsi:type="dcterms:W3CDTF">2024-11-24T17:55:45Z</dcterms:created>
  <dcterms:modified xsi:type="dcterms:W3CDTF">2024-11-24T17:56:27Z</dcterms:modified>
</cp:coreProperties>
</file>