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</p:sldMasterIdLst>
  <p:notesMasterIdLst>
    <p:notesMasterId r:id="rId15"/>
  </p:notesMasterIdLst>
  <p:sldIdLst>
    <p:sldId id="256" r:id="rId3"/>
    <p:sldId id="257" r:id="rId4"/>
    <p:sldId id="265" r:id="rId5"/>
    <p:sldId id="266" r:id="rId6"/>
    <p:sldId id="268" r:id="rId7"/>
    <p:sldId id="267" r:id="rId8"/>
    <p:sldId id="258" r:id="rId9"/>
    <p:sldId id="260" r:id="rId10"/>
    <p:sldId id="264" r:id="rId11"/>
    <p:sldId id="262" r:id="rId12"/>
    <p:sldId id="270" r:id="rId13"/>
    <p:sldId id="263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45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94720-AE00-41D5-933F-A0A312317A1D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199F9-1832-4D53-9F98-FFA7073D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2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MaxPool2D: 2x2 grid goes through all activations and picks the max. cuts features in half</a:t>
            </a:r>
          </a:p>
          <a:p>
            <a:r>
              <a:rPr lang="en-US" dirty="0"/>
              <a:t>Batch Norm: standardizes data so it has a mean of 0 and a standard dev of 1. Good because it speeds up training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199F9-1832-4D53-9F98-FFA7073DE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4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2 mill for squared mean </a:t>
            </a:r>
          </a:p>
          <a:p>
            <a:r>
              <a:rPr lang="en-US" dirty="0"/>
              <a:t>1500ish for absolute 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199F9-1832-4D53-9F98-FFA7073DE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6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14867" y="2521467"/>
            <a:ext cx="8790000" cy="25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14867" y="5206051"/>
            <a:ext cx="6038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" y="-294234"/>
            <a:ext cx="12286317" cy="7636716"/>
            <a:chOff x="2" y="-220676"/>
            <a:chExt cx="9214738" cy="5727537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6395312" y="92016"/>
              <a:ext cx="2819427" cy="5414846"/>
              <a:chOff x="6832610" y="858696"/>
              <a:chExt cx="2372456" cy="4556417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7294670" y="3546352"/>
                <a:ext cx="1849320" cy="1868760"/>
                <a:chOff x="7294670" y="3274728"/>
                <a:chExt cx="1849320" cy="186876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 rot="10800000">
                  <a:off x="7757270" y="3541848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0" y="1483"/>
                      </a:moveTo>
                      <a:lnTo>
                        <a:pt x="1284" y="2224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 rot="10800000">
                  <a:off x="8219510" y="3541848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1284" y="1483"/>
                      </a:moveTo>
                      <a:lnTo>
                        <a:pt x="0" y="2224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 rot="10800000">
                  <a:off x="8681750" y="3274728"/>
                  <a:ext cx="462240" cy="8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5" extrusionOk="0">
                      <a:moveTo>
                        <a:pt x="1284" y="1483"/>
                      </a:moveTo>
                      <a:lnTo>
                        <a:pt x="0" y="2225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 rot="10800000">
                  <a:off x="7294670" y="4075368"/>
                  <a:ext cx="462600" cy="8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2225" extrusionOk="0">
                      <a:moveTo>
                        <a:pt x="1285" y="1483"/>
                      </a:moveTo>
                      <a:lnTo>
                        <a:pt x="0" y="2225"/>
                      </a:lnTo>
                      <a:lnTo>
                        <a:pt x="0" y="741"/>
                      </a:lnTo>
                      <a:lnTo>
                        <a:pt x="1285" y="0"/>
                      </a:lnTo>
                      <a:lnTo>
                        <a:pt x="1285" y="148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 rot="10800000">
                  <a:off x="7294670" y="3541848"/>
                  <a:ext cx="462600" cy="533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1483" extrusionOk="0">
                      <a:moveTo>
                        <a:pt x="1285" y="742"/>
                      </a:moveTo>
                      <a:lnTo>
                        <a:pt x="0" y="0"/>
                      </a:lnTo>
                      <a:lnTo>
                        <a:pt x="0" y="1483"/>
                      </a:lnTo>
                      <a:lnTo>
                        <a:pt x="1285" y="74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 rot="10800000">
                  <a:off x="8219510" y="4342488"/>
                  <a:ext cx="462240" cy="8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5" extrusionOk="0">
                      <a:moveTo>
                        <a:pt x="0" y="1483"/>
                      </a:moveTo>
                      <a:lnTo>
                        <a:pt x="1284" y="2225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 rot="10800000">
                  <a:off x="8681750" y="4342488"/>
                  <a:ext cx="462240" cy="8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5" extrusionOk="0">
                      <a:moveTo>
                        <a:pt x="1284" y="1483"/>
                      </a:moveTo>
                      <a:lnTo>
                        <a:pt x="0" y="2225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 rot="10800000">
                  <a:off x="8681750" y="4075368"/>
                  <a:ext cx="462240" cy="534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484" extrusionOk="0">
                      <a:moveTo>
                        <a:pt x="0" y="742"/>
                      </a:moveTo>
                      <a:lnTo>
                        <a:pt x="1284" y="1484"/>
                      </a:lnTo>
                      <a:lnTo>
                        <a:pt x="1284" y="0"/>
                      </a:lnTo>
                      <a:lnTo>
                        <a:pt x="0" y="74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 rot="10800000">
                  <a:off x="8219510" y="4075368"/>
                  <a:ext cx="462240" cy="534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484" extrusionOk="0">
                      <a:moveTo>
                        <a:pt x="1284" y="742"/>
                      </a:moveTo>
                      <a:lnTo>
                        <a:pt x="0" y="0"/>
                      </a:lnTo>
                      <a:lnTo>
                        <a:pt x="0" y="1484"/>
                      </a:lnTo>
                      <a:lnTo>
                        <a:pt x="1284" y="7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 rot="10800000">
                  <a:off x="8681750" y="3808608"/>
                  <a:ext cx="462240" cy="533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483" extrusionOk="0">
                      <a:moveTo>
                        <a:pt x="1284" y="742"/>
                      </a:moveTo>
                      <a:lnTo>
                        <a:pt x="0" y="0"/>
                      </a:lnTo>
                      <a:lnTo>
                        <a:pt x="0" y="1483"/>
                      </a:lnTo>
                      <a:lnTo>
                        <a:pt x="1284" y="7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8219506" y="3356853"/>
                  <a:ext cx="196757" cy="363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1009" extrusionOk="0">
                      <a:moveTo>
                        <a:pt x="582" y="0"/>
                      </a:moveTo>
                      <a:lnTo>
                        <a:pt x="0" y="336"/>
                      </a:lnTo>
                      <a:lnTo>
                        <a:pt x="0" y="1009"/>
                      </a:lnTo>
                      <a:lnTo>
                        <a:pt x="582" y="673"/>
                      </a:lnTo>
                      <a:lnTo>
                        <a:pt x="58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" name="Google Shape;25;p2"/>
              <p:cNvGrpSpPr/>
              <p:nvPr/>
            </p:nvGrpSpPr>
            <p:grpSpPr>
              <a:xfrm>
                <a:off x="6832610" y="858696"/>
                <a:ext cx="2372456" cy="4556398"/>
                <a:chOff x="6832610" y="926596"/>
                <a:chExt cx="2372456" cy="4556398"/>
              </a:xfrm>
            </p:grpSpPr>
            <p:sp>
              <p:nvSpPr>
                <p:cNvPr id="26" name="Google Shape;26;p2"/>
                <p:cNvSpPr/>
                <p:nvPr/>
              </p:nvSpPr>
              <p:spPr>
                <a:xfrm rot="3600004">
                  <a:off x="8219324" y="2944362"/>
                  <a:ext cx="462241" cy="80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5" extrusionOk="0">
                      <a:moveTo>
                        <a:pt x="0" y="1483"/>
                      </a:moveTo>
                      <a:lnTo>
                        <a:pt x="1284" y="2225"/>
                      </a:lnTo>
                      <a:lnTo>
                        <a:pt x="1284" y="741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8681750" y="2416158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0" y="1483"/>
                      </a:moveTo>
                      <a:lnTo>
                        <a:pt x="1284" y="2224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6832610" y="4671908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1284" y="1483"/>
                      </a:moveTo>
                      <a:lnTo>
                        <a:pt x="0" y="2224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 rot="3599992">
                  <a:off x="8626942" y="1588942"/>
                  <a:ext cx="462598" cy="533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1483" extrusionOk="0">
                      <a:moveTo>
                        <a:pt x="1285" y="742"/>
                      </a:moveTo>
                      <a:lnTo>
                        <a:pt x="0" y="0"/>
                      </a:lnTo>
                      <a:lnTo>
                        <a:pt x="0" y="1483"/>
                      </a:lnTo>
                      <a:lnTo>
                        <a:pt x="1285" y="74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8681750" y="2944443"/>
                  <a:ext cx="462240" cy="534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484" extrusionOk="0">
                      <a:moveTo>
                        <a:pt x="1284" y="742"/>
                      </a:moveTo>
                      <a:lnTo>
                        <a:pt x="0" y="0"/>
                      </a:lnTo>
                      <a:lnTo>
                        <a:pt x="0" y="1484"/>
                      </a:lnTo>
                      <a:lnTo>
                        <a:pt x="1284" y="74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 rot="3600004">
                  <a:off x="8395539" y="993438"/>
                  <a:ext cx="462601" cy="533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1483" extrusionOk="0">
                      <a:moveTo>
                        <a:pt x="0" y="741"/>
                      </a:moveTo>
                      <a:lnTo>
                        <a:pt x="1285" y="1483"/>
                      </a:lnTo>
                      <a:lnTo>
                        <a:pt x="1285" y="0"/>
                      </a:lnTo>
                      <a:lnTo>
                        <a:pt x="0" y="74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 rot="-3600004">
                  <a:off x="7410040" y="4882541"/>
                  <a:ext cx="462601" cy="533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1482" extrusionOk="0">
                      <a:moveTo>
                        <a:pt x="1285" y="742"/>
                      </a:moveTo>
                      <a:lnTo>
                        <a:pt x="0" y="0"/>
                      </a:lnTo>
                      <a:lnTo>
                        <a:pt x="0" y="1482"/>
                      </a:lnTo>
                      <a:lnTo>
                        <a:pt x="1285" y="74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8511425" y="1785133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0" y="1483"/>
                      </a:moveTo>
                      <a:lnTo>
                        <a:pt x="1284" y="2224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" name="Google Shape;34;p2"/>
            <p:cNvGrpSpPr/>
            <p:nvPr/>
          </p:nvGrpSpPr>
          <p:grpSpPr>
            <a:xfrm>
              <a:off x="2" y="-220676"/>
              <a:ext cx="2754719" cy="2546184"/>
              <a:chOff x="-10" y="5"/>
              <a:chExt cx="2311200" cy="2136240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710" y="1335605"/>
                <a:ext cx="46260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224" extrusionOk="0">
                    <a:moveTo>
                      <a:pt x="1285" y="1483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924110" y="267125"/>
                <a:ext cx="46260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224" extrusionOk="0">
                    <a:moveTo>
                      <a:pt x="1285" y="1482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61870" y="5"/>
                <a:ext cx="9248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483" extrusionOk="0">
                    <a:moveTo>
                      <a:pt x="1284" y="1483"/>
                    </a:moveTo>
                    <a:lnTo>
                      <a:pt x="2569" y="742"/>
                    </a:lnTo>
                    <a:lnTo>
                      <a:pt x="1284" y="0"/>
                    </a:lnTo>
                    <a:lnTo>
                      <a:pt x="0" y="742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10" y="267125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1284" y="0"/>
                    </a:moveTo>
                    <a:lnTo>
                      <a:pt x="0" y="742"/>
                    </a:lnTo>
                    <a:lnTo>
                      <a:pt x="0" y="2225"/>
                    </a:lnTo>
                    <a:lnTo>
                      <a:pt x="1284" y="1484"/>
                    </a:lnTo>
                    <a:lnTo>
                      <a:pt x="12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45830" y="1333445"/>
                <a:ext cx="209520" cy="36324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1009" extrusionOk="0">
                    <a:moveTo>
                      <a:pt x="582" y="0"/>
                    </a:moveTo>
                    <a:lnTo>
                      <a:pt x="0" y="336"/>
                    </a:lnTo>
                    <a:lnTo>
                      <a:pt x="0" y="1009"/>
                    </a:lnTo>
                    <a:lnTo>
                      <a:pt x="582" y="673"/>
                    </a:lnTo>
                    <a:lnTo>
                      <a:pt x="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62230" y="267125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62230" y="801365"/>
                <a:ext cx="46224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2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386710" y="5"/>
                <a:ext cx="4622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3" extrusionOk="0">
                    <a:moveTo>
                      <a:pt x="0" y="742"/>
                    </a:moveTo>
                    <a:lnTo>
                      <a:pt x="1284" y="1483"/>
                    </a:lnTo>
                    <a:lnTo>
                      <a:pt x="1284" y="0"/>
                    </a:lnTo>
                    <a:lnTo>
                      <a:pt x="0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848950" y="5"/>
                <a:ext cx="4622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3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393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08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8367" y="1812035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3" hasCustomPrompt="1"/>
          </p:nvPr>
        </p:nvSpPr>
        <p:spPr>
          <a:xfrm>
            <a:off x="1238367" y="4042537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4" hasCustomPrompt="1"/>
          </p:nvPr>
        </p:nvSpPr>
        <p:spPr>
          <a:xfrm>
            <a:off x="4837395" y="1812035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5" hasCustomPrompt="1"/>
          </p:nvPr>
        </p:nvSpPr>
        <p:spPr>
          <a:xfrm>
            <a:off x="4837395" y="4042537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6" hasCustomPrompt="1"/>
          </p:nvPr>
        </p:nvSpPr>
        <p:spPr>
          <a:xfrm>
            <a:off x="8436433" y="1812035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7" hasCustomPrompt="1"/>
          </p:nvPr>
        </p:nvSpPr>
        <p:spPr>
          <a:xfrm>
            <a:off x="8436433" y="4042537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1"/>
          </p:nvPr>
        </p:nvSpPr>
        <p:spPr>
          <a:xfrm>
            <a:off x="1238367" y="2474033"/>
            <a:ext cx="2517200" cy="10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8"/>
          </p:nvPr>
        </p:nvSpPr>
        <p:spPr>
          <a:xfrm>
            <a:off x="4837400" y="2474033"/>
            <a:ext cx="2517200" cy="10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9"/>
          </p:nvPr>
        </p:nvSpPr>
        <p:spPr>
          <a:xfrm>
            <a:off x="8436433" y="2474033"/>
            <a:ext cx="2517200" cy="10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13"/>
          </p:nvPr>
        </p:nvSpPr>
        <p:spPr>
          <a:xfrm>
            <a:off x="1238367" y="4704533"/>
            <a:ext cx="2517200" cy="10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14"/>
          </p:nvPr>
        </p:nvSpPr>
        <p:spPr>
          <a:xfrm>
            <a:off x="4837400" y="4704533"/>
            <a:ext cx="2517200" cy="10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15"/>
          </p:nvPr>
        </p:nvSpPr>
        <p:spPr>
          <a:xfrm>
            <a:off x="8436433" y="4704533"/>
            <a:ext cx="2517200" cy="10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85" name="Google Shape;185;p13"/>
          <p:cNvGrpSpPr/>
          <p:nvPr/>
        </p:nvGrpSpPr>
        <p:grpSpPr>
          <a:xfrm>
            <a:off x="0" y="-3"/>
            <a:ext cx="12192000" cy="6850500"/>
            <a:chOff x="0" y="-3"/>
            <a:chExt cx="9144000" cy="5137875"/>
          </a:xfrm>
        </p:grpSpPr>
        <p:grpSp>
          <p:nvGrpSpPr>
            <p:cNvPr id="186" name="Google Shape;186;p13"/>
            <p:cNvGrpSpPr/>
            <p:nvPr/>
          </p:nvGrpSpPr>
          <p:grpSpPr>
            <a:xfrm>
              <a:off x="7809120" y="-3"/>
              <a:ext cx="1334880" cy="924480"/>
              <a:chOff x="7809120" y="-3"/>
              <a:chExt cx="1334880" cy="924480"/>
            </a:xfrm>
          </p:grpSpPr>
          <p:sp>
            <p:nvSpPr>
              <p:cNvPr id="187" name="Google Shape;187;p13"/>
              <p:cNvSpPr/>
              <p:nvPr/>
            </p:nvSpPr>
            <p:spPr>
              <a:xfrm rot="-5400000">
                <a:off x="8512560" y="-169202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 rot="-5400000">
                <a:off x="8512560" y="29303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1284" y="1482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4" y="0"/>
                    </a:lnTo>
                    <a:lnTo>
                      <a:pt x="1284" y="148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 rot="-5400000">
                <a:off x="7845120" y="-36002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190;p13"/>
            <p:cNvGrpSpPr/>
            <p:nvPr/>
          </p:nvGrpSpPr>
          <p:grpSpPr>
            <a:xfrm>
              <a:off x="0" y="3268938"/>
              <a:ext cx="1387440" cy="1868935"/>
              <a:chOff x="0" y="3268938"/>
              <a:chExt cx="1387440" cy="1868935"/>
            </a:xfrm>
          </p:grpSpPr>
          <p:sp>
            <p:nvSpPr>
              <p:cNvPr id="191" name="Google Shape;191;p13"/>
              <p:cNvSpPr/>
              <p:nvPr/>
            </p:nvSpPr>
            <p:spPr>
              <a:xfrm>
                <a:off x="0" y="3268938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0" y="1483"/>
                    </a:moveTo>
                    <a:lnTo>
                      <a:pt x="1284" y="2225"/>
                    </a:lnTo>
                    <a:lnTo>
                      <a:pt x="1284" y="741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462240" y="4603993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0" y="3802818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0" y="433705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0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924840" y="4604175"/>
                <a:ext cx="46260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2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1983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>
            <a:spLocks noGrp="1"/>
          </p:cNvSpPr>
          <p:nvPr>
            <p:ph type="title"/>
          </p:nvPr>
        </p:nvSpPr>
        <p:spPr>
          <a:xfrm>
            <a:off x="5412767" y="5256267"/>
            <a:ext cx="5828400" cy="6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1"/>
          </p:nvPr>
        </p:nvSpPr>
        <p:spPr>
          <a:xfrm>
            <a:off x="4453700" y="2592200"/>
            <a:ext cx="6787200" cy="2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9" name="Google Shape;199;p14"/>
          <p:cNvGrpSpPr/>
          <p:nvPr/>
        </p:nvGrpSpPr>
        <p:grpSpPr>
          <a:xfrm>
            <a:off x="0" y="1"/>
            <a:ext cx="4261096" cy="2494844"/>
            <a:chOff x="0" y="0"/>
            <a:chExt cx="3195822" cy="1871133"/>
          </a:xfrm>
        </p:grpSpPr>
        <p:sp>
          <p:nvSpPr>
            <p:cNvPr id="200" name="Google Shape;200;p14"/>
            <p:cNvSpPr/>
            <p:nvPr/>
          </p:nvSpPr>
          <p:spPr>
            <a:xfrm rot="-5400000">
              <a:off x="2083651" y="279755"/>
              <a:ext cx="441342" cy="764517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 rot="-5400000">
              <a:off x="2593219" y="280081"/>
              <a:ext cx="441342" cy="763864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117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 rot="-5400000">
              <a:off x="2083651" y="-161587"/>
              <a:ext cx="441342" cy="764517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 rot="-5400000">
              <a:off x="2592893" y="-161587"/>
              <a:ext cx="441342" cy="764517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 rot="-5400000">
              <a:off x="1180398" y="386499"/>
              <a:ext cx="441342" cy="763864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0"/>
                  </a:lnTo>
                  <a:lnTo>
                    <a:pt x="0" y="117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 rot="-5400000">
              <a:off x="925451" y="-55169"/>
              <a:ext cx="441342" cy="764517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 rot="-5400000">
              <a:off x="161914" y="385846"/>
              <a:ext cx="440689" cy="764517"/>
            </a:xfrm>
            <a:custGeom>
              <a:avLst/>
              <a:gdLst/>
              <a:ahLst/>
              <a:cxnLst/>
              <a:rect l="l" t="t" r="r" b="b"/>
              <a:pathLst>
                <a:path w="675" h="1171" extrusionOk="0">
                  <a:moveTo>
                    <a:pt x="0" y="1171"/>
                  </a:moveTo>
                  <a:lnTo>
                    <a:pt x="675" y="780"/>
                  </a:lnTo>
                  <a:lnTo>
                    <a:pt x="675" y="0"/>
                  </a:lnTo>
                  <a:lnTo>
                    <a:pt x="0" y="390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 rot="-5400000">
              <a:off x="1701719" y="-34277"/>
              <a:ext cx="441342" cy="509895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 rot="-5400000">
              <a:off x="543519" y="1395514"/>
              <a:ext cx="441342" cy="509895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1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 rot="-5400000">
              <a:off x="1701719" y="407065"/>
              <a:ext cx="441342" cy="509895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0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664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12" name="Google Shape;212;p15"/>
          <p:cNvGrpSpPr/>
          <p:nvPr/>
        </p:nvGrpSpPr>
        <p:grpSpPr>
          <a:xfrm>
            <a:off x="9594187" y="5148626"/>
            <a:ext cx="2597796" cy="1709364"/>
            <a:chOff x="7036550" y="3756788"/>
            <a:chExt cx="2107460" cy="1386720"/>
          </a:xfrm>
        </p:grpSpPr>
        <p:sp>
          <p:nvSpPr>
            <p:cNvPr id="213" name="Google Shape;213;p15"/>
            <p:cNvSpPr/>
            <p:nvPr/>
          </p:nvSpPr>
          <p:spPr>
            <a:xfrm rot="5400000" flipH="1">
              <a:off x="7443910" y="4511168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 rot="5400000" flipH="1">
              <a:off x="8512390" y="3587768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 rot="5400000" flipH="1">
              <a:off x="8512390" y="451188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0"/>
                  </a:moveTo>
                  <a:lnTo>
                    <a:pt x="0" y="742"/>
                  </a:lnTo>
                  <a:lnTo>
                    <a:pt x="0" y="2225"/>
                  </a:lnTo>
                  <a:lnTo>
                    <a:pt x="1284" y="1484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 rot="5400000" flipH="1">
              <a:off x="7113410" y="4604413"/>
              <a:ext cx="209520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 rot="5400000" flipH="1">
              <a:off x="8645770" y="418302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 rot="5400000" flipH="1">
              <a:off x="8111890" y="4183388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8625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1" name="Google Shape;221;p16"/>
          <p:cNvGrpSpPr/>
          <p:nvPr/>
        </p:nvGrpSpPr>
        <p:grpSpPr>
          <a:xfrm>
            <a:off x="0" y="-1"/>
            <a:ext cx="12228667" cy="6857999"/>
            <a:chOff x="0" y="-1"/>
            <a:chExt cx="9171500" cy="5143499"/>
          </a:xfrm>
        </p:grpSpPr>
        <p:grpSp>
          <p:nvGrpSpPr>
            <p:cNvPr id="222" name="Google Shape;222;p16"/>
            <p:cNvGrpSpPr/>
            <p:nvPr/>
          </p:nvGrpSpPr>
          <p:grpSpPr>
            <a:xfrm>
              <a:off x="7838086" y="-1"/>
              <a:ext cx="1333414" cy="1105463"/>
              <a:chOff x="7838086" y="-1"/>
              <a:chExt cx="1333414" cy="1105463"/>
            </a:xfrm>
          </p:grpSpPr>
          <p:sp>
            <p:nvSpPr>
              <p:cNvPr id="223" name="Google Shape;223;p16"/>
              <p:cNvSpPr/>
              <p:nvPr/>
            </p:nvSpPr>
            <p:spPr>
              <a:xfrm>
                <a:off x="8788262" y="-1"/>
                <a:ext cx="383238" cy="663279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117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8405025" y="-1"/>
                <a:ext cx="383238" cy="663279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0" y="390"/>
                    </a:moveTo>
                    <a:lnTo>
                      <a:pt x="676" y="0"/>
                    </a:lnTo>
                    <a:lnTo>
                      <a:pt x="676" y="780"/>
                    </a:lnTo>
                    <a:lnTo>
                      <a:pt x="0" y="117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7838086" y="123565"/>
                <a:ext cx="183682" cy="318601"/>
              </a:xfrm>
              <a:custGeom>
                <a:avLst/>
                <a:gdLst/>
                <a:ahLst/>
                <a:cxnLst/>
                <a:rect l="l" t="t" r="r" b="b"/>
                <a:pathLst>
                  <a:path w="324" h="562" extrusionOk="0">
                    <a:moveTo>
                      <a:pt x="324" y="187"/>
                    </a:moveTo>
                    <a:lnTo>
                      <a:pt x="0" y="0"/>
                    </a:lnTo>
                    <a:lnTo>
                      <a:pt x="0" y="374"/>
                    </a:lnTo>
                    <a:lnTo>
                      <a:pt x="324" y="562"/>
                    </a:lnTo>
                    <a:lnTo>
                      <a:pt x="324" y="18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8405025" y="442184"/>
                <a:ext cx="383238" cy="663279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0" y="117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lnTo>
                      <a:pt x="0" y="11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8021787" y="221092"/>
                <a:ext cx="383238" cy="44218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0" extrusionOk="0">
                    <a:moveTo>
                      <a:pt x="0" y="39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8788262" y="442184"/>
                <a:ext cx="383238" cy="44218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0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9" name="Google Shape;229;p16"/>
            <p:cNvGrpSpPr/>
            <p:nvPr/>
          </p:nvGrpSpPr>
          <p:grpSpPr>
            <a:xfrm>
              <a:off x="0" y="4258561"/>
              <a:ext cx="766475" cy="884938"/>
              <a:chOff x="8405025" y="1005686"/>
              <a:chExt cx="766475" cy="884938"/>
            </a:xfrm>
          </p:grpSpPr>
          <p:sp>
            <p:nvSpPr>
              <p:cNvPr id="230" name="Google Shape;230;p16"/>
              <p:cNvSpPr/>
              <p:nvPr/>
            </p:nvSpPr>
            <p:spPr>
              <a:xfrm>
                <a:off x="8405025" y="1226778"/>
                <a:ext cx="383238" cy="66384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1171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8405025" y="1005686"/>
                <a:ext cx="383238" cy="442753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676" y="781"/>
                    </a:moveTo>
                    <a:lnTo>
                      <a:pt x="676" y="0"/>
                    </a:lnTo>
                    <a:lnTo>
                      <a:pt x="0" y="390"/>
                    </a:lnTo>
                    <a:lnTo>
                      <a:pt x="676" y="7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8788262" y="1005686"/>
                <a:ext cx="383238" cy="442753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0" y="0"/>
                    </a:moveTo>
                    <a:lnTo>
                      <a:pt x="0" y="781"/>
                    </a:lnTo>
                    <a:lnTo>
                      <a:pt x="676" y="3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061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>
            <a:spLocks noGrp="1"/>
          </p:cNvSpPr>
          <p:nvPr>
            <p:ph type="title"/>
          </p:nvPr>
        </p:nvSpPr>
        <p:spPr>
          <a:xfrm>
            <a:off x="960000" y="1833633"/>
            <a:ext cx="4562000" cy="21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subTitle" idx="1"/>
          </p:nvPr>
        </p:nvSpPr>
        <p:spPr>
          <a:xfrm>
            <a:off x="960000" y="3988833"/>
            <a:ext cx="45620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6" name="Google Shape;236;p17"/>
          <p:cNvSpPr>
            <a:spLocks noGrp="1"/>
          </p:cNvSpPr>
          <p:nvPr>
            <p:ph type="pic" idx="2"/>
          </p:nvPr>
        </p:nvSpPr>
        <p:spPr>
          <a:xfrm>
            <a:off x="5806633" y="711833"/>
            <a:ext cx="5434400" cy="5434400"/>
          </a:xfrm>
          <a:prstGeom prst="parallelogram">
            <a:avLst>
              <a:gd name="adj" fmla="val 25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37" name="Google Shape;237;p17"/>
          <p:cNvGrpSpPr/>
          <p:nvPr/>
        </p:nvGrpSpPr>
        <p:grpSpPr>
          <a:xfrm>
            <a:off x="-13" y="7"/>
            <a:ext cx="3081600" cy="3153391"/>
            <a:chOff x="-10" y="5"/>
            <a:chExt cx="2311200" cy="2365043"/>
          </a:xfrm>
        </p:grpSpPr>
        <p:sp>
          <p:nvSpPr>
            <p:cNvPr id="238" name="Google Shape;238;p17"/>
            <p:cNvSpPr/>
            <p:nvPr/>
          </p:nvSpPr>
          <p:spPr>
            <a:xfrm>
              <a:off x="710" y="1335605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924110" y="267125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461870" y="5"/>
              <a:ext cx="924840" cy="533880"/>
            </a:xfrm>
            <a:custGeom>
              <a:avLst/>
              <a:gdLst/>
              <a:ahLst/>
              <a:cxnLst/>
              <a:rect l="l" t="t" r="r" b="b"/>
              <a:pathLst>
                <a:path w="2569" h="1483" extrusionOk="0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-10" y="267125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0"/>
                  </a:moveTo>
                  <a:lnTo>
                    <a:pt x="0" y="742"/>
                  </a:lnTo>
                  <a:lnTo>
                    <a:pt x="0" y="2225"/>
                  </a:lnTo>
                  <a:lnTo>
                    <a:pt x="1284" y="1484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252355" y="2001808"/>
              <a:ext cx="209520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62230" y="267125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62230" y="801365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1386710" y="5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1848950" y="5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2833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>
            <a:spLocks noGrp="1"/>
          </p:cNvSpPr>
          <p:nvPr>
            <p:ph type="title"/>
          </p:nvPr>
        </p:nvSpPr>
        <p:spPr>
          <a:xfrm>
            <a:off x="960000" y="2510400"/>
            <a:ext cx="393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18"/>
          <p:cNvSpPr txBox="1">
            <a:spLocks noGrp="1"/>
          </p:cNvSpPr>
          <p:nvPr>
            <p:ph type="subTitle" idx="1"/>
          </p:nvPr>
        </p:nvSpPr>
        <p:spPr>
          <a:xfrm>
            <a:off x="960000" y="3274000"/>
            <a:ext cx="39364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6930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>
            <a:spLocks noGrp="1"/>
          </p:cNvSpPr>
          <p:nvPr>
            <p:ph type="title"/>
          </p:nvPr>
        </p:nvSpPr>
        <p:spPr>
          <a:xfrm>
            <a:off x="7214184" y="2510400"/>
            <a:ext cx="393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2" name="Google Shape;252;p19"/>
          <p:cNvSpPr txBox="1">
            <a:spLocks noGrp="1"/>
          </p:cNvSpPr>
          <p:nvPr>
            <p:ph type="subTitle" idx="1"/>
          </p:nvPr>
        </p:nvSpPr>
        <p:spPr>
          <a:xfrm>
            <a:off x="7214375" y="3274000"/>
            <a:ext cx="39364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0180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17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Font typeface="Anek Bangla Light"/>
              <a:buChar char="●"/>
              <a:defRPr/>
            </a:lvl1pPr>
            <a:lvl2pPr marL="1219170" lvl="1" indent="-406390" rtl="0">
              <a:spcBef>
                <a:spcPts val="1333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5091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8" name="Google Shape;258;p21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3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Font typeface="Anek Bangla Light"/>
              <a:buChar char="■"/>
              <a:defRPr/>
            </a:lvl1pPr>
            <a:lvl2pPr marL="1219170" lvl="1" indent="-406390" rtl="0">
              <a:spcBef>
                <a:spcPts val="1333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313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960000" y="1621001"/>
            <a:ext cx="10272000" cy="5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1" name="Google Shape;61;p4"/>
          <p:cNvGrpSpPr/>
          <p:nvPr/>
        </p:nvGrpSpPr>
        <p:grpSpPr>
          <a:xfrm rot="10800000">
            <a:off x="10082067" y="3504467"/>
            <a:ext cx="2109928" cy="3353548"/>
            <a:chOff x="255300" y="601525"/>
            <a:chExt cx="1582446" cy="2515161"/>
          </a:xfrm>
        </p:grpSpPr>
        <p:sp>
          <p:nvSpPr>
            <p:cNvPr id="62" name="Google Shape;62;p4"/>
            <p:cNvSpPr/>
            <p:nvPr/>
          </p:nvSpPr>
          <p:spPr>
            <a:xfrm flipH="1">
              <a:off x="255983" y="2061722"/>
              <a:ext cx="457247" cy="791560"/>
            </a:xfrm>
            <a:custGeom>
              <a:avLst/>
              <a:gdLst/>
              <a:ahLst/>
              <a:cxnLst/>
              <a:rect l="l" t="t" r="r" b="b"/>
              <a:pathLst>
                <a:path w="677" h="1172" extrusionOk="0">
                  <a:moveTo>
                    <a:pt x="0" y="781"/>
                  </a:moveTo>
                  <a:lnTo>
                    <a:pt x="677" y="1172"/>
                  </a:lnTo>
                  <a:lnTo>
                    <a:pt x="677" y="391"/>
                  </a:lnTo>
                  <a:lnTo>
                    <a:pt x="0" y="0"/>
                  </a:lnTo>
                  <a:lnTo>
                    <a:pt x="0" y="7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 rot="-5400000" flipH="1">
              <a:off x="422456" y="890940"/>
              <a:ext cx="457247" cy="791560"/>
            </a:xfrm>
            <a:custGeom>
              <a:avLst/>
              <a:gdLst/>
              <a:ahLst/>
              <a:cxnLst/>
              <a:rect l="l" t="t" r="r" b="b"/>
              <a:pathLst>
                <a:path w="677" h="1172" extrusionOk="0">
                  <a:moveTo>
                    <a:pt x="0" y="781"/>
                  </a:moveTo>
                  <a:lnTo>
                    <a:pt x="677" y="1172"/>
                  </a:lnTo>
                  <a:lnTo>
                    <a:pt x="677" y="391"/>
                  </a:lnTo>
                  <a:lnTo>
                    <a:pt x="0" y="0"/>
                  </a:lnTo>
                  <a:lnTo>
                    <a:pt x="0" y="7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 rot="-5400000" flipH="1">
              <a:off x="950276" y="434031"/>
              <a:ext cx="456572" cy="791560"/>
            </a:xfrm>
            <a:custGeom>
              <a:avLst/>
              <a:gdLst/>
              <a:ahLst/>
              <a:cxnLst/>
              <a:rect l="l" t="t" r="r" b="b"/>
              <a:pathLst>
                <a:path w="676" h="1172" extrusionOk="0">
                  <a:moveTo>
                    <a:pt x="676" y="781"/>
                  </a:moveTo>
                  <a:lnTo>
                    <a:pt x="0" y="1172"/>
                  </a:lnTo>
                  <a:lnTo>
                    <a:pt x="0" y="391"/>
                  </a:lnTo>
                  <a:lnTo>
                    <a:pt x="676" y="0"/>
                  </a:lnTo>
                  <a:lnTo>
                    <a:pt x="676" y="7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 rot="-5400000" flipH="1">
              <a:off x="423132" y="434369"/>
              <a:ext cx="456572" cy="790885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781"/>
                  </a:moveTo>
                  <a:lnTo>
                    <a:pt x="0" y="1171"/>
                  </a:lnTo>
                  <a:lnTo>
                    <a:pt x="0" y="390"/>
                  </a:lnTo>
                  <a:lnTo>
                    <a:pt x="676" y="0"/>
                  </a:lnTo>
                  <a:lnTo>
                    <a:pt x="676" y="7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 flipH="1">
              <a:off x="255983" y="2589205"/>
              <a:ext cx="456572" cy="527482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0"/>
                  </a:moveTo>
                  <a:lnTo>
                    <a:pt x="0" y="781"/>
                  </a:lnTo>
                  <a:lnTo>
                    <a:pt x="676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 rot="-5400000" flipH="1">
              <a:off x="1345719" y="566070"/>
              <a:ext cx="456572" cy="527482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1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 rot="-5400000" flipH="1">
              <a:off x="598398" y="1635568"/>
              <a:ext cx="265433" cy="305953"/>
            </a:xfrm>
            <a:custGeom>
              <a:avLst/>
              <a:gdLst/>
              <a:ahLst/>
              <a:cxnLst/>
              <a:rect l="l" t="t" r="r" b="b"/>
              <a:pathLst>
                <a:path w="393" h="453" extrusionOk="0">
                  <a:moveTo>
                    <a:pt x="393" y="227"/>
                  </a:moveTo>
                  <a:lnTo>
                    <a:pt x="0" y="0"/>
                  </a:lnTo>
                  <a:lnTo>
                    <a:pt x="0" y="453"/>
                  </a:lnTo>
                  <a:lnTo>
                    <a:pt x="393" y="2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6845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subTitle" idx="1"/>
          </p:nvPr>
        </p:nvSpPr>
        <p:spPr>
          <a:xfrm>
            <a:off x="6701956" y="3572167"/>
            <a:ext cx="3384800" cy="2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2" name="Google Shape;262;p22"/>
          <p:cNvSpPr txBox="1">
            <a:spLocks noGrp="1"/>
          </p:cNvSpPr>
          <p:nvPr>
            <p:ph type="subTitle" idx="2"/>
          </p:nvPr>
        </p:nvSpPr>
        <p:spPr>
          <a:xfrm>
            <a:off x="2105217" y="3572167"/>
            <a:ext cx="3384800" cy="20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3" name="Google Shape;263;p22"/>
          <p:cNvSpPr txBox="1">
            <a:spLocks noGrp="1"/>
          </p:cNvSpPr>
          <p:nvPr>
            <p:ph type="subTitle" idx="3"/>
          </p:nvPr>
        </p:nvSpPr>
        <p:spPr>
          <a:xfrm>
            <a:off x="2105217" y="3012133"/>
            <a:ext cx="3384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4" name="Google Shape;264;p22"/>
          <p:cNvSpPr txBox="1">
            <a:spLocks noGrp="1"/>
          </p:cNvSpPr>
          <p:nvPr>
            <p:ph type="subTitle" idx="4"/>
          </p:nvPr>
        </p:nvSpPr>
        <p:spPr>
          <a:xfrm>
            <a:off x="6701989" y="3012133"/>
            <a:ext cx="3384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65" name="Google Shape;265;p22"/>
          <p:cNvGrpSpPr/>
          <p:nvPr/>
        </p:nvGrpSpPr>
        <p:grpSpPr>
          <a:xfrm>
            <a:off x="10965331" y="14"/>
            <a:ext cx="1377976" cy="2980969"/>
            <a:chOff x="8123573" y="10"/>
            <a:chExt cx="1033482" cy="2235727"/>
          </a:xfrm>
        </p:grpSpPr>
        <p:sp>
          <p:nvSpPr>
            <p:cNvPr id="266" name="Google Shape;266;p22"/>
            <p:cNvSpPr/>
            <p:nvPr/>
          </p:nvSpPr>
          <p:spPr>
            <a:xfrm rot="5400000" flipH="1">
              <a:off x="8546026" y="730153"/>
              <a:ext cx="447277" cy="77478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 rot="5400000" flipH="1">
              <a:off x="8546026" y="1177431"/>
              <a:ext cx="447277" cy="77478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 rot="5400000" flipH="1">
              <a:off x="8546026" y="283536"/>
              <a:ext cx="447277" cy="77478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 rot="5400000" flipH="1">
              <a:off x="8287324" y="-163741"/>
              <a:ext cx="447277" cy="77478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0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 rot="5400000" flipH="1">
              <a:off x="8417006" y="1753728"/>
              <a:ext cx="447277" cy="516741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1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 rot="5400000" flipH="1">
              <a:off x="8158635" y="859503"/>
              <a:ext cx="447277" cy="516079"/>
            </a:xfrm>
            <a:custGeom>
              <a:avLst/>
              <a:gdLst/>
              <a:ahLst/>
              <a:cxnLst/>
              <a:rect l="l" t="t" r="r" b="b"/>
              <a:pathLst>
                <a:path w="676" h="780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202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4" name="Google Shape;274;p23"/>
          <p:cNvSpPr txBox="1">
            <a:spLocks noGrp="1"/>
          </p:cNvSpPr>
          <p:nvPr>
            <p:ph type="subTitle" idx="1"/>
          </p:nvPr>
        </p:nvSpPr>
        <p:spPr>
          <a:xfrm>
            <a:off x="6546465" y="2223500"/>
            <a:ext cx="3646800" cy="31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23"/>
          <p:cNvSpPr txBox="1">
            <a:spLocks noGrp="1"/>
          </p:cNvSpPr>
          <p:nvPr>
            <p:ph type="subTitle" idx="2"/>
          </p:nvPr>
        </p:nvSpPr>
        <p:spPr>
          <a:xfrm>
            <a:off x="1998749" y="2223500"/>
            <a:ext cx="3646800" cy="31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76" name="Google Shape;276;p23"/>
          <p:cNvGrpSpPr/>
          <p:nvPr/>
        </p:nvGrpSpPr>
        <p:grpSpPr>
          <a:xfrm>
            <a:off x="-324044" y="4131717"/>
            <a:ext cx="1898939" cy="2726267"/>
            <a:chOff x="-243033" y="3098788"/>
            <a:chExt cx="1424204" cy="2044700"/>
          </a:xfrm>
        </p:grpSpPr>
        <p:sp>
          <p:nvSpPr>
            <p:cNvPr id="277" name="Google Shape;277;p23"/>
            <p:cNvSpPr/>
            <p:nvPr/>
          </p:nvSpPr>
          <p:spPr>
            <a:xfrm rot="5400000">
              <a:off x="622345" y="4584663"/>
              <a:ext cx="409061" cy="70859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0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8" name="Google Shape;278;p23"/>
            <p:cNvGrpSpPr/>
            <p:nvPr/>
          </p:nvGrpSpPr>
          <p:grpSpPr>
            <a:xfrm>
              <a:off x="-243033" y="3098788"/>
              <a:ext cx="1180578" cy="1635639"/>
              <a:chOff x="-9233" y="2559288"/>
              <a:chExt cx="1180578" cy="1635639"/>
            </a:xfrm>
          </p:grpSpPr>
          <p:sp>
            <p:nvSpPr>
              <p:cNvPr id="279" name="Google Shape;279;p23"/>
              <p:cNvSpPr/>
              <p:nvPr/>
            </p:nvSpPr>
            <p:spPr>
              <a:xfrm rot="5400000">
                <a:off x="612520" y="3227646"/>
                <a:ext cx="409061" cy="70859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1"/>
                    </a:lnTo>
                    <a:lnTo>
                      <a:pt x="676" y="1171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3"/>
              <p:cNvSpPr/>
              <p:nvPr/>
            </p:nvSpPr>
            <p:spPr>
              <a:xfrm rot="5400000">
                <a:off x="612520" y="2818584"/>
                <a:ext cx="409061" cy="70859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0" y="390"/>
                    </a:moveTo>
                    <a:lnTo>
                      <a:pt x="676" y="0"/>
                    </a:lnTo>
                    <a:lnTo>
                      <a:pt x="676" y="781"/>
                    </a:lnTo>
                    <a:lnTo>
                      <a:pt x="0" y="1171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rot="5400000">
                <a:off x="612520" y="3636102"/>
                <a:ext cx="409061" cy="70859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0" y="390"/>
                    </a:moveTo>
                    <a:lnTo>
                      <a:pt x="676" y="0"/>
                    </a:lnTo>
                    <a:lnTo>
                      <a:pt x="676" y="781"/>
                    </a:lnTo>
                    <a:lnTo>
                      <a:pt x="0" y="1171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rot="5400000">
                <a:off x="140229" y="2818887"/>
                <a:ext cx="409061" cy="70798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0" y="117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lnTo>
                      <a:pt x="0" y="11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rot="5400000">
                <a:off x="494523" y="2527521"/>
                <a:ext cx="409061" cy="47259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0" y="391"/>
                    </a:moveTo>
                    <a:lnTo>
                      <a:pt x="676" y="781"/>
                    </a:lnTo>
                    <a:lnTo>
                      <a:pt x="676" y="0"/>
                    </a:lnTo>
                    <a:lnTo>
                      <a:pt x="0" y="39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23"/>
              <p:cNvSpPr/>
              <p:nvPr/>
            </p:nvSpPr>
            <p:spPr>
              <a:xfrm rot="5400000">
                <a:off x="258226" y="3345946"/>
                <a:ext cx="409061" cy="47199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0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5" name="Google Shape;285;p23"/>
            <p:cNvSpPr/>
            <p:nvPr/>
          </p:nvSpPr>
          <p:spPr>
            <a:xfrm rot="5400000">
              <a:off x="31453" y="4293902"/>
              <a:ext cx="409061" cy="471990"/>
            </a:xfrm>
            <a:custGeom>
              <a:avLst/>
              <a:gdLst/>
              <a:ahLst/>
              <a:cxnLst/>
              <a:rect l="l" t="t" r="r" b="b"/>
              <a:pathLst>
                <a:path w="676" h="780" extrusionOk="0">
                  <a:moveTo>
                    <a:pt x="0" y="39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9689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8" name="Google Shape;288;p24"/>
          <p:cNvSpPr txBox="1">
            <a:spLocks noGrp="1"/>
          </p:cNvSpPr>
          <p:nvPr>
            <p:ph type="subTitle" idx="1"/>
          </p:nvPr>
        </p:nvSpPr>
        <p:spPr>
          <a:xfrm>
            <a:off x="7430900" y="2607905"/>
            <a:ext cx="3384800" cy="2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24"/>
          <p:cNvSpPr txBox="1">
            <a:spLocks noGrp="1"/>
          </p:cNvSpPr>
          <p:nvPr>
            <p:ph type="subTitle" idx="2"/>
          </p:nvPr>
        </p:nvSpPr>
        <p:spPr>
          <a:xfrm>
            <a:off x="2343100" y="2607905"/>
            <a:ext cx="3384800" cy="2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0" name="Google Shape;290;p24"/>
          <p:cNvSpPr txBox="1">
            <a:spLocks noGrp="1"/>
          </p:cNvSpPr>
          <p:nvPr>
            <p:ph type="subTitle" idx="3"/>
          </p:nvPr>
        </p:nvSpPr>
        <p:spPr>
          <a:xfrm>
            <a:off x="2343067" y="2047851"/>
            <a:ext cx="3384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24"/>
          <p:cNvSpPr txBox="1">
            <a:spLocks noGrp="1"/>
          </p:cNvSpPr>
          <p:nvPr>
            <p:ph type="subTitle" idx="4"/>
          </p:nvPr>
        </p:nvSpPr>
        <p:spPr>
          <a:xfrm>
            <a:off x="7430905" y="2047851"/>
            <a:ext cx="3384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3200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8793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subTitle" idx="1"/>
          </p:nvPr>
        </p:nvSpPr>
        <p:spPr>
          <a:xfrm>
            <a:off x="1100533" y="3572135"/>
            <a:ext cx="2990000" cy="17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25"/>
          <p:cNvSpPr txBox="1">
            <a:spLocks noGrp="1"/>
          </p:cNvSpPr>
          <p:nvPr>
            <p:ph type="subTitle" idx="2"/>
          </p:nvPr>
        </p:nvSpPr>
        <p:spPr>
          <a:xfrm>
            <a:off x="4600995" y="3572135"/>
            <a:ext cx="2990000" cy="17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25"/>
          <p:cNvSpPr txBox="1">
            <a:spLocks noGrp="1"/>
          </p:cNvSpPr>
          <p:nvPr>
            <p:ph type="subTitle" idx="3"/>
          </p:nvPr>
        </p:nvSpPr>
        <p:spPr>
          <a:xfrm>
            <a:off x="8101464" y="3572135"/>
            <a:ext cx="2990000" cy="17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subTitle" idx="4"/>
          </p:nvPr>
        </p:nvSpPr>
        <p:spPr>
          <a:xfrm>
            <a:off x="1100533" y="3012133"/>
            <a:ext cx="29900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subTitle" idx="5"/>
          </p:nvPr>
        </p:nvSpPr>
        <p:spPr>
          <a:xfrm>
            <a:off x="4601000" y="3012133"/>
            <a:ext cx="29900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6"/>
          </p:nvPr>
        </p:nvSpPr>
        <p:spPr>
          <a:xfrm>
            <a:off x="8101465" y="3012133"/>
            <a:ext cx="29900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00" name="Google Shape;300;p25"/>
          <p:cNvGrpSpPr/>
          <p:nvPr/>
        </p:nvGrpSpPr>
        <p:grpSpPr>
          <a:xfrm>
            <a:off x="0" y="4478277"/>
            <a:ext cx="1965699" cy="2379689"/>
            <a:chOff x="4" y="3285154"/>
            <a:chExt cx="1535063" cy="1858357"/>
          </a:xfrm>
        </p:grpSpPr>
        <p:sp>
          <p:nvSpPr>
            <p:cNvPr id="301" name="Google Shape;301;p25"/>
            <p:cNvSpPr/>
            <p:nvPr/>
          </p:nvSpPr>
          <p:spPr>
            <a:xfrm rot="-5400000">
              <a:off x="680455" y="4543649"/>
              <a:ext cx="434175" cy="765550"/>
            </a:xfrm>
            <a:custGeom>
              <a:avLst/>
              <a:gdLst/>
              <a:ahLst/>
              <a:cxnLst/>
              <a:rect l="l" t="t" r="r" b="b"/>
              <a:pathLst>
                <a:path w="676" h="1172" extrusionOk="0">
                  <a:moveTo>
                    <a:pt x="0" y="781"/>
                  </a:moveTo>
                  <a:lnTo>
                    <a:pt x="676" y="1172"/>
                  </a:lnTo>
                  <a:lnTo>
                    <a:pt x="676" y="391"/>
                  </a:lnTo>
                  <a:lnTo>
                    <a:pt x="0" y="0"/>
                  </a:lnTo>
                  <a:lnTo>
                    <a:pt x="0" y="7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5"/>
            <p:cNvSpPr/>
            <p:nvPr/>
          </p:nvSpPr>
          <p:spPr>
            <a:xfrm rot="-5400000">
              <a:off x="170304" y="4109475"/>
              <a:ext cx="434175" cy="765550"/>
            </a:xfrm>
            <a:custGeom>
              <a:avLst/>
              <a:gdLst/>
              <a:ahLst/>
              <a:cxnLst/>
              <a:rect l="l" t="t" r="r" b="b"/>
              <a:pathLst>
                <a:path w="676" h="1172" extrusionOk="0">
                  <a:moveTo>
                    <a:pt x="676" y="0"/>
                  </a:moveTo>
                  <a:lnTo>
                    <a:pt x="0" y="391"/>
                  </a:lnTo>
                  <a:lnTo>
                    <a:pt x="0" y="1172"/>
                  </a:lnTo>
                  <a:lnTo>
                    <a:pt x="676" y="781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5"/>
            <p:cNvSpPr/>
            <p:nvPr/>
          </p:nvSpPr>
          <p:spPr>
            <a:xfrm rot="-5400000">
              <a:off x="425385" y="3674979"/>
              <a:ext cx="434817" cy="765550"/>
            </a:xfrm>
            <a:custGeom>
              <a:avLst/>
              <a:gdLst/>
              <a:ahLst/>
              <a:cxnLst/>
              <a:rect l="l" t="t" r="r" b="b"/>
              <a:pathLst>
                <a:path w="677" h="1172" extrusionOk="0">
                  <a:moveTo>
                    <a:pt x="677" y="0"/>
                  </a:moveTo>
                  <a:lnTo>
                    <a:pt x="0" y="391"/>
                  </a:lnTo>
                  <a:lnTo>
                    <a:pt x="0" y="1172"/>
                  </a:lnTo>
                  <a:lnTo>
                    <a:pt x="677" y="781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5"/>
            <p:cNvSpPr/>
            <p:nvPr/>
          </p:nvSpPr>
          <p:spPr>
            <a:xfrm rot="-5400000">
              <a:off x="822400" y="4296866"/>
              <a:ext cx="227364" cy="399758"/>
            </a:xfrm>
            <a:custGeom>
              <a:avLst/>
              <a:gdLst/>
              <a:ahLst/>
              <a:cxnLst/>
              <a:rect l="l" t="t" r="r" b="b"/>
              <a:pathLst>
                <a:path w="354" h="612" extrusionOk="0">
                  <a:moveTo>
                    <a:pt x="354" y="0"/>
                  </a:moveTo>
                  <a:lnTo>
                    <a:pt x="0" y="204"/>
                  </a:lnTo>
                  <a:lnTo>
                    <a:pt x="0" y="612"/>
                  </a:lnTo>
                  <a:lnTo>
                    <a:pt x="354" y="408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5"/>
            <p:cNvSpPr/>
            <p:nvPr/>
          </p:nvSpPr>
          <p:spPr>
            <a:xfrm rot="-5400000">
              <a:off x="1062905" y="4671350"/>
              <a:ext cx="434175" cy="510149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676" y="391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3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5"/>
            <p:cNvSpPr/>
            <p:nvPr/>
          </p:nvSpPr>
          <p:spPr>
            <a:xfrm rot="-5400000">
              <a:off x="298006" y="4671350"/>
              <a:ext cx="434175" cy="510149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0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5"/>
            <p:cNvSpPr/>
            <p:nvPr/>
          </p:nvSpPr>
          <p:spPr>
            <a:xfrm rot="-5400000">
              <a:off x="163756" y="3121403"/>
              <a:ext cx="447277" cy="77478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61719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26"/>
          <p:cNvSpPr txBox="1">
            <a:spLocks noGrp="1"/>
          </p:cNvSpPr>
          <p:nvPr>
            <p:ph type="subTitle" idx="1"/>
          </p:nvPr>
        </p:nvSpPr>
        <p:spPr>
          <a:xfrm>
            <a:off x="1670967" y="2341933"/>
            <a:ext cx="33608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26"/>
          <p:cNvSpPr txBox="1">
            <a:spLocks noGrp="1"/>
          </p:cNvSpPr>
          <p:nvPr>
            <p:ph type="subTitle" idx="2"/>
          </p:nvPr>
        </p:nvSpPr>
        <p:spPr>
          <a:xfrm>
            <a:off x="6773031" y="2341933"/>
            <a:ext cx="33608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2" name="Google Shape;312;p26"/>
          <p:cNvSpPr txBox="1">
            <a:spLocks noGrp="1"/>
          </p:cNvSpPr>
          <p:nvPr>
            <p:ph type="subTitle" idx="3"/>
          </p:nvPr>
        </p:nvSpPr>
        <p:spPr>
          <a:xfrm>
            <a:off x="1670967" y="4556133"/>
            <a:ext cx="33608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26"/>
          <p:cNvSpPr txBox="1">
            <a:spLocks noGrp="1"/>
          </p:cNvSpPr>
          <p:nvPr>
            <p:ph type="subTitle" idx="4"/>
          </p:nvPr>
        </p:nvSpPr>
        <p:spPr>
          <a:xfrm>
            <a:off x="6773031" y="4556133"/>
            <a:ext cx="33608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4" name="Google Shape;314;p26"/>
          <p:cNvSpPr txBox="1">
            <a:spLocks noGrp="1"/>
          </p:cNvSpPr>
          <p:nvPr>
            <p:ph type="subTitle" idx="5"/>
          </p:nvPr>
        </p:nvSpPr>
        <p:spPr>
          <a:xfrm>
            <a:off x="1670968" y="1781933"/>
            <a:ext cx="3360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5" name="Google Shape;315;p26"/>
          <p:cNvSpPr txBox="1">
            <a:spLocks noGrp="1"/>
          </p:cNvSpPr>
          <p:nvPr>
            <p:ph type="subTitle" idx="6"/>
          </p:nvPr>
        </p:nvSpPr>
        <p:spPr>
          <a:xfrm>
            <a:off x="1670968" y="3996133"/>
            <a:ext cx="3360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6" name="Google Shape;316;p26"/>
          <p:cNvSpPr txBox="1">
            <a:spLocks noGrp="1"/>
          </p:cNvSpPr>
          <p:nvPr>
            <p:ph type="subTitle" idx="7"/>
          </p:nvPr>
        </p:nvSpPr>
        <p:spPr>
          <a:xfrm>
            <a:off x="6773000" y="1781933"/>
            <a:ext cx="3360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8"/>
          </p:nvPr>
        </p:nvSpPr>
        <p:spPr>
          <a:xfrm>
            <a:off x="6773000" y="3996133"/>
            <a:ext cx="33608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8" name="Google Shape;318;p26"/>
          <p:cNvGrpSpPr/>
          <p:nvPr/>
        </p:nvGrpSpPr>
        <p:grpSpPr>
          <a:xfrm rot="10800000" flipH="1">
            <a:off x="11067321" y="1658417"/>
            <a:ext cx="1138112" cy="4170917"/>
            <a:chOff x="8300491" y="1243813"/>
            <a:chExt cx="853584" cy="3128188"/>
          </a:xfrm>
        </p:grpSpPr>
        <p:sp>
          <p:nvSpPr>
            <p:cNvPr id="319" name="Google Shape;319;p26"/>
            <p:cNvSpPr/>
            <p:nvPr/>
          </p:nvSpPr>
          <p:spPr>
            <a:xfrm>
              <a:off x="8727283" y="3140248"/>
              <a:ext cx="426793" cy="739305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8300491" y="3633327"/>
              <a:ext cx="426793" cy="738674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0" y="117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lnTo>
                    <a:pt x="0" y="11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8407189" y="3279775"/>
              <a:ext cx="222867" cy="385752"/>
            </a:xfrm>
            <a:custGeom>
              <a:avLst/>
              <a:gdLst/>
              <a:ahLst/>
              <a:cxnLst/>
              <a:rect l="l" t="t" r="r" b="b"/>
              <a:pathLst>
                <a:path w="353" h="611" extrusionOk="0">
                  <a:moveTo>
                    <a:pt x="0" y="611"/>
                  </a:moveTo>
                  <a:lnTo>
                    <a:pt x="353" y="408"/>
                  </a:lnTo>
                  <a:lnTo>
                    <a:pt x="353" y="0"/>
                  </a:lnTo>
                  <a:lnTo>
                    <a:pt x="0" y="204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8727283" y="2894024"/>
              <a:ext cx="426793" cy="493080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0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8727283" y="3633327"/>
              <a:ext cx="426793" cy="492449"/>
            </a:xfrm>
            <a:custGeom>
              <a:avLst/>
              <a:gdLst/>
              <a:ahLst/>
              <a:cxnLst/>
              <a:rect l="l" t="t" r="r" b="b"/>
              <a:pathLst>
                <a:path w="676" h="780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8727283" y="1490036"/>
              <a:ext cx="426793" cy="739305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8300491" y="1490036"/>
              <a:ext cx="426793" cy="739305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8300491" y="1983116"/>
              <a:ext cx="426793" cy="738674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0" y="117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lnTo>
                    <a:pt x="0" y="11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8300491" y="2646537"/>
              <a:ext cx="426793" cy="493080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676" y="781"/>
                  </a:moveTo>
                  <a:lnTo>
                    <a:pt x="676" y="0"/>
                  </a:lnTo>
                  <a:lnTo>
                    <a:pt x="0" y="391"/>
                  </a:lnTo>
                  <a:lnTo>
                    <a:pt x="676" y="7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8727283" y="2646537"/>
              <a:ext cx="426793" cy="493080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0"/>
                  </a:moveTo>
                  <a:lnTo>
                    <a:pt x="0" y="781"/>
                  </a:lnTo>
                  <a:lnTo>
                    <a:pt x="676" y="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8727283" y="1243813"/>
              <a:ext cx="426793" cy="492449"/>
            </a:xfrm>
            <a:custGeom>
              <a:avLst/>
              <a:gdLst/>
              <a:ahLst/>
              <a:cxnLst/>
              <a:rect l="l" t="t" r="r" b="b"/>
              <a:pathLst>
                <a:path w="676" h="780" extrusionOk="0">
                  <a:moveTo>
                    <a:pt x="0" y="39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8727283" y="1983116"/>
              <a:ext cx="426793" cy="492449"/>
            </a:xfrm>
            <a:custGeom>
              <a:avLst/>
              <a:gdLst/>
              <a:ahLst/>
              <a:cxnLst/>
              <a:rect l="l" t="t" r="r" b="b"/>
              <a:pathLst>
                <a:path w="676" h="780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8561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">
  <p:cSld name="Title and five columns 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3" name="Google Shape;333;p27"/>
          <p:cNvSpPr txBox="1">
            <a:spLocks noGrp="1"/>
          </p:cNvSpPr>
          <p:nvPr>
            <p:ph type="subTitle" idx="1"/>
          </p:nvPr>
        </p:nvSpPr>
        <p:spPr>
          <a:xfrm>
            <a:off x="960000" y="2341933"/>
            <a:ext cx="33344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4" name="Google Shape;334;p27"/>
          <p:cNvSpPr txBox="1">
            <a:spLocks noGrp="1"/>
          </p:cNvSpPr>
          <p:nvPr>
            <p:ph type="subTitle" idx="2"/>
          </p:nvPr>
        </p:nvSpPr>
        <p:spPr>
          <a:xfrm>
            <a:off x="4433367" y="2341933"/>
            <a:ext cx="33344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3"/>
          </p:nvPr>
        </p:nvSpPr>
        <p:spPr>
          <a:xfrm>
            <a:off x="960000" y="4556133"/>
            <a:ext cx="33344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6" name="Google Shape;336;p27"/>
          <p:cNvSpPr txBox="1">
            <a:spLocks noGrp="1"/>
          </p:cNvSpPr>
          <p:nvPr>
            <p:ph type="subTitle" idx="4"/>
          </p:nvPr>
        </p:nvSpPr>
        <p:spPr>
          <a:xfrm>
            <a:off x="4433239" y="4556133"/>
            <a:ext cx="33344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7" name="Google Shape;337;p27"/>
          <p:cNvSpPr txBox="1">
            <a:spLocks noGrp="1"/>
          </p:cNvSpPr>
          <p:nvPr>
            <p:ph type="subTitle" idx="5"/>
          </p:nvPr>
        </p:nvSpPr>
        <p:spPr>
          <a:xfrm>
            <a:off x="960001" y="1781933"/>
            <a:ext cx="33344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27"/>
          <p:cNvSpPr txBox="1">
            <a:spLocks noGrp="1"/>
          </p:cNvSpPr>
          <p:nvPr>
            <p:ph type="subTitle" idx="6"/>
          </p:nvPr>
        </p:nvSpPr>
        <p:spPr>
          <a:xfrm>
            <a:off x="960001" y="3996133"/>
            <a:ext cx="33344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9" name="Google Shape;339;p27"/>
          <p:cNvSpPr txBox="1">
            <a:spLocks noGrp="1"/>
          </p:cNvSpPr>
          <p:nvPr>
            <p:ph type="subTitle" idx="7"/>
          </p:nvPr>
        </p:nvSpPr>
        <p:spPr>
          <a:xfrm>
            <a:off x="4433336" y="1781933"/>
            <a:ext cx="33344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27"/>
          <p:cNvSpPr txBox="1">
            <a:spLocks noGrp="1"/>
          </p:cNvSpPr>
          <p:nvPr>
            <p:ph type="subTitle" idx="8"/>
          </p:nvPr>
        </p:nvSpPr>
        <p:spPr>
          <a:xfrm>
            <a:off x="4433208" y="3996133"/>
            <a:ext cx="33344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" name="Google Shape;341;p27"/>
          <p:cNvSpPr txBox="1">
            <a:spLocks noGrp="1"/>
          </p:cNvSpPr>
          <p:nvPr>
            <p:ph type="subTitle" idx="9"/>
          </p:nvPr>
        </p:nvSpPr>
        <p:spPr>
          <a:xfrm>
            <a:off x="7906631" y="2341933"/>
            <a:ext cx="33344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27"/>
          <p:cNvSpPr txBox="1">
            <a:spLocks noGrp="1"/>
          </p:cNvSpPr>
          <p:nvPr>
            <p:ph type="subTitle" idx="13"/>
          </p:nvPr>
        </p:nvSpPr>
        <p:spPr>
          <a:xfrm>
            <a:off x="7906600" y="1781933"/>
            <a:ext cx="3334400" cy="6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495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5" name="Google Shape;345;p28"/>
          <p:cNvSpPr txBox="1">
            <a:spLocks noGrp="1"/>
          </p:cNvSpPr>
          <p:nvPr>
            <p:ph type="subTitle" idx="1"/>
          </p:nvPr>
        </p:nvSpPr>
        <p:spPr>
          <a:xfrm>
            <a:off x="960000" y="2515569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6" name="Google Shape;346;p28"/>
          <p:cNvSpPr txBox="1">
            <a:spLocks noGrp="1"/>
          </p:cNvSpPr>
          <p:nvPr>
            <p:ph type="subTitle" idx="2"/>
          </p:nvPr>
        </p:nvSpPr>
        <p:spPr>
          <a:xfrm>
            <a:off x="4573201" y="2515569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7" name="Google Shape;347;p28"/>
          <p:cNvSpPr txBox="1">
            <a:spLocks noGrp="1"/>
          </p:cNvSpPr>
          <p:nvPr>
            <p:ph type="subTitle" idx="3"/>
          </p:nvPr>
        </p:nvSpPr>
        <p:spPr>
          <a:xfrm>
            <a:off x="960000" y="4832900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8" name="Google Shape;348;p28"/>
          <p:cNvSpPr txBox="1">
            <a:spLocks noGrp="1"/>
          </p:cNvSpPr>
          <p:nvPr>
            <p:ph type="subTitle" idx="4"/>
          </p:nvPr>
        </p:nvSpPr>
        <p:spPr>
          <a:xfrm>
            <a:off x="4573199" y="4832900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9" name="Google Shape;349;p28"/>
          <p:cNvSpPr txBox="1">
            <a:spLocks noGrp="1"/>
          </p:cNvSpPr>
          <p:nvPr>
            <p:ph type="subTitle" idx="5"/>
          </p:nvPr>
        </p:nvSpPr>
        <p:spPr>
          <a:xfrm>
            <a:off x="8186399" y="2515569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0" name="Google Shape;350;p28"/>
          <p:cNvSpPr txBox="1">
            <a:spLocks noGrp="1"/>
          </p:cNvSpPr>
          <p:nvPr>
            <p:ph type="subTitle" idx="6"/>
          </p:nvPr>
        </p:nvSpPr>
        <p:spPr>
          <a:xfrm>
            <a:off x="8186399" y="4832900"/>
            <a:ext cx="3045600" cy="12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1" name="Google Shape;351;p28"/>
          <p:cNvSpPr txBox="1">
            <a:spLocks noGrp="1"/>
          </p:cNvSpPr>
          <p:nvPr>
            <p:ph type="subTitle" idx="7"/>
          </p:nvPr>
        </p:nvSpPr>
        <p:spPr>
          <a:xfrm>
            <a:off x="960000" y="164706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2" name="Google Shape;352;p28"/>
          <p:cNvSpPr txBox="1">
            <a:spLocks noGrp="1"/>
          </p:cNvSpPr>
          <p:nvPr>
            <p:ph type="subTitle" idx="8"/>
          </p:nvPr>
        </p:nvSpPr>
        <p:spPr>
          <a:xfrm>
            <a:off x="4573201" y="164706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3" name="Google Shape;353;p28"/>
          <p:cNvSpPr txBox="1">
            <a:spLocks noGrp="1"/>
          </p:cNvSpPr>
          <p:nvPr>
            <p:ph type="subTitle" idx="9"/>
          </p:nvPr>
        </p:nvSpPr>
        <p:spPr>
          <a:xfrm>
            <a:off x="8186399" y="164706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4" name="Google Shape;354;p28"/>
          <p:cNvSpPr txBox="1">
            <a:spLocks noGrp="1"/>
          </p:cNvSpPr>
          <p:nvPr>
            <p:ph type="subTitle" idx="13"/>
          </p:nvPr>
        </p:nvSpPr>
        <p:spPr>
          <a:xfrm>
            <a:off x="960000" y="396029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28"/>
          <p:cNvSpPr txBox="1">
            <a:spLocks noGrp="1"/>
          </p:cNvSpPr>
          <p:nvPr>
            <p:ph type="subTitle" idx="14"/>
          </p:nvPr>
        </p:nvSpPr>
        <p:spPr>
          <a:xfrm>
            <a:off x="4573184" y="396009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28"/>
          <p:cNvSpPr txBox="1">
            <a:spLocks noGrp="1"/>
          </p:cNvSpPr>
          <p:nvPr>
            <p:ph type="subTitle" idx="15"/>
          </p:nvPr>
        </p:nvSpPr>
        <p:spPr>
          <a:xfrm>
            <a:off x="8186391" y="3960097"/>
            <a:ext cx="30456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57" name="Google Shape;357;p28"/>
          <p:cNvGrpSpPr/>
          <p:nvPr/>
        </p:nvGrpSpPr>
        <p:grpSpPr>
          <a:xfrm>
            <a:off x="9707081" y="13"/>
            <a:ext cx="2484913" cy="2465760"/>
            <a:chOff x="7280310" y="10"/>
            <a:chExt cx="1863685" cy="1849320"/>
          </a:xfrm>
        </p:grpSpPr>
        <p:sp>
          <p:nvSpPr>
            <p:cNvPr id="358" name="Google Shape;358;p28"/>
            <p:cNvSpPr/>
            <p:nvPr/>
          </p:nvSpPr>
          <p:spPr>
            <a:xfrm rot="5400000">
              <a:off x="7449330" y="-168832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 rot="5400000">
              <a:off x="8414635" y="195490"/>
              <a:ext cx="924840" cy="533880"/>
            </a:xfrm>
            <a:custGeom>
              <a:avLst/>
              <a:gdLst/>
              <a:ahLst/>
              <a:cxnLst/>
              <a:rect l="l" t="t" r="r" b="b"/>
              <a:pathLst>
                <a:path w="2569" h="1483" extrusionOk="0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 rot="5400000">
              <a:off x="8378635" y="-35630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8"/>
            <p:cNvSpPr/>
            <p:nvPr/>
          </p:nvSpPr>
          <p:spPr>
            <a:xfrm rot="5400000">
              <a:off x="7844755" y="-35270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8"/>
            <p:cNvSpPr/>
            <p:nvPr/>
          </p:nvSpPr>
          <p:spPr>
            <a:xfrm rot="5400000">
              <a:off x="8645935" y="889030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 rot="5400000">
              <a:off x="8645935" y="1351270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5396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 txBox="1">
            <a:spLocks noGrp="1"/>
          </p:cNvSpPr>
          <p:nvPr>
            <p:ph type="title" hasCustomPrompt="1"/>
          </p:nvPr>
        </p:nvSpPr>
        <p:spPr>
          <a:xfrm>
            <a:off x="4978633" y="719349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29"/>
          <p:cNvSpPr txBox="1">
            <a:spLocks noGrp="1"/>
          </p:cNvSpPr>
          <p:nvPr>
            <p:ph type="subTitle" idx="1"/>
          </p:nvPr>
        </p:nvSpPr>
        <p:spPr>
          <a:xfrm>
            <a:off x="4978633" y="1642933"/>
            <a:ext cx="626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7" name="Google Shape;367;p29"/>
          <p:cNvSpPr txBox="1">
            <a:spLocks noGrp="1"/>
          </p:cNvSpPr>
          <p:nvPr>
            <p:ph type="title" idx="2" hasCustomPrompt="1"/>
          </p:nvPr>
        </p:nvSpPr>
        <p:spPr>
          <a:xfrm>
            <a:off x="4978633" y="2649991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29"/>
          <p:cNvSpPr txBox="1">
            <a:spLocks noGrp="1"/>
          </p:cNvSpPr>
          <p:nvPr>
            <p:ph type="subTitle" idx="3"/>
          </p:nvPr>
        </p:nvSpPr>
        <p:spPr>
          <a:xfrm>
            <a:off x="4978633" y="3573600"/>
            <a:ext cx="626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9" name="Google Shape;369;p29"/>
          <p:cNvSpPr txBox="1">
            <a:spLocks noGrp="1"/>
          </p:cNvSpPr>
          <p:nvPr>
            <p:ph type="title" idx="4" hasCustomPrompt="1"/>
          </p:nvPr>
        </p:nvSpPr>
        <p:spPr>
          <a:xfrm>
            <a:off x="4978633" y="4580665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29"/>
          <p:cNvSpPr txBox="1">
            <a:spLocks noGrp="1"/>
          </p:cNvSpPr>
          <p:nvPr>
            <p:ph type="subTitle" idx="5"/>
          </p:nvPr>
        </p:nvSpPr>
        <p:spPr>
          <a:xfrm>
            <a:off x="4978633" y="5504267"/>
            <a:ext cx="626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71" name="Google Shape;371;p29"/>
          <p:cNvGrpSpPr/>
          <p:nvPr/>
        </p:nvGrpSpPr>
        <p:grpSpPr>
          <a:xfrm>
            <a:off x="-1" y="3476820"/>
            <a:ext cx="3305468" cy="3381179"/>
            <a:chOff x="-1" y="2607615"/>
            <a:chExt cx="2479101" cy="2535884"/>
          </a:xfrm>
        </p:grpSpPr>
        <p:sp>
          <p:nvSpPr>
            <p:cNvPr id="372" name="Google Shape;372;p29"/>
            <p:cNvSpPr/>
            <p:nvPr/>
          </p:nvSpPr>
          <p:spPr>
            <a:xfrm flipH="1">
              <a:off x="2062522" y="4420814"/>
              <a:ext cx="416578" cy="722686"/>
            </a:xfrm>
            <a:custGeom>
              <a:avLst/>
              <a:gdLst/>
              <a:ahLst/>
              <a:cxnLst/>
              <a:rect l="l" t="t" r="r" b="b"/>
              <a:pathLst>
                <a:path w="675" h="1171" extrusionOk="0">
                  <a:moveTo>
                    <a:pt x="675" y="391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5" y="1171"/>
                  </a:lnTo>
                  <a:lnTo>
                    <a:pt x="675" y="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9"/>
            <p:cNvSpPr/>
            <p:nvPr/>
          </p:nvSpPr>
          <p:spPr>
            <a:xfrm flipH="1">
              <a:off x="417194" y="3702447"/>
              <a:ext cx="417195" cy="722686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9"/>
            <p:cNvSpPr/>
            <p:nvPr/>
          </p:nvSpPr>
          <p:spPr>
            <a:xfrm flipH="1">
              <a:off x="1351563" y="4184444"/>
              <a:ext cx="417195" cy="722686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9"/>
            <p:cNvSpPr/>
            <p:nvPr/>
          </p:nvSpPr>
          <p:spPr>
            <a:xfrm flipH="1">
              <a:off x="417194" y="4184444"/>
              <a:ext cx="417195" cy="722068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117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9"/>
            <p:cNvSpPr/>
            <p:nvPr/>
          </p:nvSpPr>
          <p:spPr>
            <a:xfrm flipH="1">
              <a:off x="-1" y="3702447"/>
              <a:ext cx="417195" cy="722686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9"/>
            <p:cNvSpPr/>
            <p:nvPr/>
          </p:nvSpPr>
          <p:spPr>
            <a:xfrm flipH="1">
              <a:off x="-1" y="4183827"/>
              <a:ext cx="417195" cy="722686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9"/>
            <p:cNvSpPr/>
            <p:nvPr/>
          </p:nvSpPr>
          <p:spPr>
            <a:xfrm flipH="1">
              <a:off x="517790" y="2848922"/>
              <a:ext cx="417195" cy="722068"/>
            </a:xfrm>
            <a:custGeom>
              <a:avLst/>
              <a:gdLst/>
              <a:ahLst/>
              <a:cxnLst/>
              <a:rect l="l" t="t" r="r" b="b"/>
              <a:pathLst>
                <a:path w="676" h="1170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0"/>
                  </a:lnTo>
                  <a:lnTo>
                    <a:pt x="0" y="117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9"/>
            <p:cNvSpPr/>
            <p:nvPr/>
          </p:nvSpPr>
          <p:spPr>
            <a:xfrm flipH="1">
              <a:off x="100595" y="2607615"/>
              <a:ext cx="417195" cy="722686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9"/>
            <p:cNvSpPr/>
            <p:nvPr/>
          </p:nvSpPr>
          <p:spPr>
            <a:xfrm flipH="1">
              <a:off x="-1" y="3461756"/>
              <a:ext cx="417195" cy="481996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9"/>
            <p:cNvSpPr/>
            <p:nvPr/>
          </p:nvSpPr>
          <p:spPr>
            <a:xfrm flipH="1">
              <a:off x="992997" y="4285657"/>
              <a:ext cx="241924" cy="279570"/>
            </a:xfrm>
            <a:custGeom>
              <a:avLst/>
              <a:gdLst/>
              <a:ahLst/>
              <a:cxnLst/>
              <a:rect l="l" t="t" r="r" b="b"/>
              <a:pathLst>
                <a:path w="392" h="453" extrusionOk="0">
                  <a:moveTo>
                    <a:pt x="0" y="227"/>
                  </a:moveTo>
                  <a:lnTo>
                    <a:pt x="392" y="453"/>
                  </a:lnTo>
                  <a:lnTo>
                    <a:pt x="392" y="0"/>
                  </a:lnTo>
                  <a:lnTo>
                    <a:pt x="0" y="2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9"/>
            <p:cNvSpPr/>
            <p:nvPr/>
          </p:nvSpPr>
          <p:spPr>
            <a:xfrm flipH="1">
              <a:off x="417194" y="3461756"/>
              <a:ext cx="417195" cy="481996"/>
            </a:xfrm>
            <a:custGeom>
              <a:avLst/>
              <a:gdLst/>
              <a:ahLst/>
              <a:cxnLst/>
              <a:rect l="l" t="t" r="r" b="b"/>
              <a:pathLst>
                <a:path w="676" h="781" extrusionOk="0">
                  <a:moveTo>
                    <a:pt x="0" y="390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938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"/>
          <p:cNvSpPr txBox="1">
            <a:spLocks noGrp="1"/>
          </p:cNvSpPr>
          <p:nvPr>
            <p:ph type="title"/>
          </p:nvPr>
        </p:nvSpPr>
        <p:spPr>
          <a:xfrm>
            <a:off x="6335605" y="855933"/>
            <a:ext cx="4905600" cy="1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5" name="Google Shape;385;p30"/>
          <p:cNvSpPr txBox="1">
            <a:spLocks noGrp="1"/>
          </p:cNvSpPr>
          <p:nvPr>
            <p:ph type="subTitle" idx="1"/>
          </p:nvPr>
        </p:nvSpPr>
        <p:spPr>
          <a:xfrm>
            <a:off x="6335564" y="2267533"/>
            <a:ext cx="4905600" cy="15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6" name="Google Shape;386;p30"/>
          <p:cNvSpPr txBox="1"/>
          <p:nvPr/>
        </p:nvSpPr>
        <p:spPr>
          <a:xfrm>
            <a:off x="6335433" y="4815933"/>
            <a:ext cx="4905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CREDITS:</a:t>
            </a:r>
            <a:r>
              <a:rPr lang="en" sz="1333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 </a:t>
            </a:r>
            <a:endParaRPr sz="1333" b="1" u="sng">
              <a:solidFill>
                <a:schemeClr val="dk1"/>
              </a:solidFill>
              <a:latin typeface="Anek Bangla"/>
              <a:ea typeface="Anek Bangla"/>
              <a:cs typeface="Anek Bangla"/>
              <a:sym typeface="Anek Bangla"/>
            </a:endParaRPr>
          </a:p>
        </p:txBody>
      </p:sp>
      <p:grpSp>
        <p:nvGrpSpPr>
          <p:cNvPr id="387" name="Google Shape;387;p30"/>
          <p:cNvGrpSpPr/>
          <p:nvPr/>
        </p:nvGrpSpPr>
        <p:grpSpPr>
          <a:xfrm rot="-5400000">
            <a:off x="12960" y="-12974"/>
            <a:ext cx="2465760" cy="2491691"/>
            <a:chOff x="7294670" y="3274720"/>
            <a:chExt cx="1849320" cy="1868768"/>
          </a:xfrm>
        </p:grpSpPr>
        <p:sp>
          <p:nvSpPr>
            <p:cNvPr id="388" name="Google Shape;388;p30"/>
            <p:cNvSpPr/>
            <p:nvPr/>
          </p:nvSpPr>
          <p:spPr>
            <a:xfrm rot="10800000">
              <a:off x="7757270" y="3541848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0" y="1483"/>
                  </a:moveTo>
                  <a:lnTo>
                    <a:pt x="1284" y="2224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0"/>
            <p:cNvSpPr/>
            <p:nvPr/>
          </p:nvSpPr>
          <p:spPr>
            <a:xfrm rot="10800000">
              <a:off x="8219510" y="3541848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1284" y="1483"/>
                  </a:moveTo>
                  <a:lnTo>
                    <a:pt x="0" y="2224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0"/>
            <p:cNvSpPr/>
            <p:nvPr/>
          </p:nvSpPr>
          <p:spPr>
            <a:xfrm rot="10800000">
              <a:off x="8681750" y="327472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0"/>
            <p:cNvSpPr/>
            <p:nvPr/>
          </p:nvSpPr>
          <p:spPr>
            <a:xfrm rot="10800000">
              <a:off x="7294670" y="3541848"/>
              <a:ext cx="462600" cy="533880"/>
            </a:xfrm>
            <a:custGeom>
              <a:avLst/>
              <a:gdLst/>
              <a:ahLst/>
              <a:cxnLst/>
              <a:rect l="l" t="t" r="r" b="b"/>
              <a:pathLst>
                <a:path w="1285" h="1483" extrusionOk="0">
                  <a:moveTo>
                    <a:pt x="1285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5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0"/>
            <p:cNvSpPr/>
            <p:nvPr/>
          </p:nvSpPr>
          <p:spPr>
            <a:xfrm rot="10800000">
              <a:off x="8219510" y="434248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0" y="1483"/>
                  </a:moveTo>
                  <a:lnTo>
                    <a:pt x="1284" y="2225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0"/>
            <p:cNvSpPr/>
            <p:nvPr/>
          </p:nvSpPr>
          <p:spPr>
            <a:xfrm rot="10800000">
              <a:off x="8681750" y="434248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0"/>
            <p:cNvSpPr/>
            <p:nvPr/>
          </p:nvSpPr>
          <p:spPr>
            <a:xfrm rot="10800000">
              <a:off x="8681750" y="407536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0" y="742"/>
                  </a:moveTo>
                  <a:lnTo>
                    <a:pt x="1284" y="1484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0"/>
            <p:cNvSpPr/>
            <p:nvPr/>
          </p:nvSpPr>
          <p:spPr>
            <a:xfrm rot="10800000">
              <a:off x="8219510" y="407536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0"/>
            <p:cNvSpPr/>
            <p:nvPr/>
          </p:nvSpPr>
          <p:spPr>
            <a:xfrm rot="10800000">
              <a:off x="8681750" y="3808608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8215480" y="3274720"/>
              <a:ext cx="209520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8" name="Google Shape;398;p30"/>
          <p:cNvGrpSpPr/>
          <p:nvPr/>
        </p:nvGrpSpPr>
        <p:grpSpPr>
          <a:xfrm rot="5400000">
            <a:off x="-35509" y="3000599"/>
            <a:ext cx="1173933" cy="1102727"/>
            <a:chOff x="-2815" y="1333270"/>
            <a:chExt cx="854640" cy="802800"/>
          </a:xfrm>
        </p:grpSpPr>
        <p:sp>
          <p:nvSpPr>
            <p:cNvPr id="399" name="Google Shape;399;p30"/>
            <p:cNvSpPr/>
            <p:nvPr/>
          </p:nvSpPr>
          <p:spPr>
            <a:xfrm>
              <a:off x="-2815" y="1335430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642305" y="1333270"/>
              <a:ext cx="209520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2421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32"/>
          <p:cNvGrpSpPr/>
          <p:nvPr/>
        </p:nvGrpSpPr>
        <p:grpSpPr>
          <a:xfrm>
            <a:off x="-1" y="3658640"/>
            <a:ext cx="2571300" cy="3180229"/>
            <a:chOff x="-1" y="2743980"/>
            <a:chExt cx="1928475" cy="2385172"/>
          </a:xfrm>
        </p:grpSpPr>
        <p:grpSp>
          <p:nvGrpSpPr>
            <p:cNvPr id="419" name="Google Shape;419;p32"/>
            <p:cNvGrpSpPr/>
            <p:nvPr/>
          </p:nvGrpSpPr>
          <p:grpSpPr>
            <a:xfrm>
              <a:off x="-1" y="4078851"/>
              <a:ext cx="1928475" cy="1050300"/>
              <a:chOff x="-1" y="4078851"/>
              <a:chExt cx="1928475" cy="1050300"/>
            </a:xfrm>
          </p:grpSpPr>
          <p:sp>
            <p:nvSpPr>
              <p:cNvPr id="420" name="Google Shape;420;p32"/>
              <p:cNvSpPr/>
              <p:nvPr/>
            </p:nvSpPr>
            <p:spPr>
              <a:xfrm flipH="1">
                <a:off x="-1" y="4078851"/>
                <a:ext cx="455222" cy="788062"/>
              </a:xfrm>
              <a:custGeom>
                <a:avLst/>
                <a:gdLst/>
                <a:ahLst/>
                <a:cxnLst/>
                <a:rect l="l" t="t" r="r" b="b"/>
                <a:pathLst>
                  <a:path w="677" h="1172" extrusionOk="0">
                    <a:moveTo>
                      <a:pt x="0" y="781"/>
                    </a:moveTo>
                    <a:lnTo>
                      <a:pt x="677" y="1172"/>
                    </a:lnTo>
                    <a:lnTo>
                      <a:pt x="677" y="391"/>
                    </a:lnTo>
                    <a:lnTo>
                      <a:pt x="0" y="0"/>
                    </a:lnTo>
                    <a:lnTo>
                      <a:pt x="0" y="78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2"/>
              <p:cNvSpPr/>
              <p:nvPr/>
            </p:nvSpPr>
            <p:spPr>
              <a:xfrm flipH="1">
                <a:off x="1018702" y="4341076"/>
                <a:ext cx="455222" cy="788062"/>
              </a:xfrm>
              <a:custGeom>
                <a:avLst/>
                <a:gdLst/>
                <a:ahLst/>
                <a:cxnLst/>
                <a:rect l="l" t="t" r="r" b="b"/>
                <a:pathLst>
                  <a:path w="677" h="1172" extrusionOk="0">
                    <a:moveTo>
                      <a:pt x="0" y="781"/>
                    </a:moveTo>
                    <a:lnTo>
                      <a:pt x="677" y="1172"/>
                    </a:lnTo>
                    <a:lnTo>
                      <a:pt x="677" y="391"/>
                    </a:lnTo>
                    <a:lnTo>
                      <a:pt x="0" y="0"/>
                    </a:lnTo>
                    <a:lnTo>
                      <a:pt x="0" y="7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2"/>
              <p:cNvSpPr/>
              <p:nvPr/>
            </p:nvSpPr>
            <p:spPr>
              <a:xfrm flipH="1">
                <a:off x="1473924" y="4341749"/>
                <a:ext cx="454549" cy="787389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676" y="781"/>
                    </a:moveTo>
                    <a:lnTo>
                      <a:pt x="0" y="1171"/>
                    </a:lnTo>
                    <a:lnTo>
                      <a:pt x="0" y="390"/>
                    </a:lnTo>
                    <a:lnTo>
                      <a:pt x="676" y="0"/>
                    </a:lnTo>
                    <a:lnTo>
                      <a:pt x="676" y="7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2"/>
              <p:cNvSpPr/>
              <p:nvPr/>
            </p:nvSpPr>
            <p:spPr>
              <a:xfrm flipH="1">
                <a:off x="-1" y="4604001"/>
                <a:ext cx="454549" cy="52515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0" y="0"/>
                    </a:moveTo>
                    <a:lnTo>
                      <a:pt x="0" y="781"/>
                    </a:lnTo>
                    <a:lnTo>
                      <a:pt x="676" y="3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2"/>
              <p:cNvSpPr/>
              <p:nvPr/>
            </p:nvSpPr>
            <p:spPr>
              <a:xfrm flipH="1">
                <a:off x="454549" y="4604001"/>
                <a:ext cx="455222" cy="52515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781" extrusionOk="0">
                    <a:moveTo>
                      <a:pt x="677" y="781"/>
                    </a:moveTo>
                    <a:lnTo>
                      <a:pt x="677" y="0"/>
                    </a:lnTo>
                    <a:lnTo>
                      <a:pt x="0" y="390"/>
                    </a:lnTo>
                    <a:lnTo>
                      <a:pt x="677" y="7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2"/>
              <p:cNvSpPr/>
              <p:nvPr/>
            </p:nvSpPr>
            <p:spPr>
              <a:xfrm flipH="1">
                <a:off x="614582" y="4400262"/>
                <a:ext cx="264257" cy="304601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53" extrusionOk="0">
                    <a:moveTo>
                      <a:pt x="393" y="227"/>
                    </a:moveTo>
                    <a:lnTo>
                      <a:pt x="0" y="0"/>
                    </a:lnTo>
                    <a:lnTo>
                      <a:pt x="0" y="453"/>
                    </a:lnTo>
                    <a:lnTo>
                      <a:pt x="393" y="22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6" name="Google Shape;426;p32"/>
            <p:cNvSpPr/>
            <p:nvPr/>
          </p:nvSpPr>
          <p:spPr>
            <a:xfrm>
              <a:off x="0" y="2743980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0" y="3278220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0" y="1482"/>
                  </a:moveTo>
                  <a:lnTo>
                    <a:pt x="1284" y="2224"/>
                  </a:lnTo>
                  <a:lnTo>
                    <a:pt x="1284" y="740"/>
                  </a:lnTo>
                  <a:lnTo>
                    <a:pt x="0" y="0"/>
                  </a:lnTo>
                  <a:lnTo>
                    <a:pt x="0" y="14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462240" y="3011100"/>
              <a:ext cx="462600" cy="533520"/>
            </a:xfrm>
            <a:custGeom>
              <a:avLst/>
              <a:gdLst/>
              <a:ahLst/>
              <a:cxnLst/>
              <a:rect l="l" t="t" r="r" b="b"/>
              <a:pathLst>
                <a:path w="1285" h="1482" extrusionOk="0">
                  <a:moveTo>
                    <a:pt x="1285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5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88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4425612" y="49269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2"/>
          </p:nvPr>
        </p:nvSpPr>
        <p:spPr>
          <a:xfrm>
            <a:off x="960300" y="49269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3"/>
          </p:nvPr>
        </p:nvSpPr>
        <p:spPr>
          <a:xfrm>
            <a:off x="4425600" y="4163367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4"/>
          </p:nvPr>
        </p:nvSpPr>
        <p:spPr>
          <a:xfrm>
            <a:off x="960000" y="4163367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5"/>
          </p:nvPr>
        </p:nvSpPr>
        <p:spPr>
          <a:xfrm>
            <a:off x="7890912" y="49269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6"/>
          </p:nvPr>
        </p:nvSpPr>
        <p:spPr>
          <a:xfrm>
            <a:off x="7890900" y="4163367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667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63346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28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509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9" name="Google Shape;79;p6"/>
          <p:cNvGrpSpPr/>
          <p:nvPr/>
        </p:nvGrpSpPr>
        <p:grpSpPr>
          <a:xfrm>
            <a:off x="1" y="0"/>
            <a:ext cx="2192060" cy="1582277"/>
            <a:chOff x="-5" y="5"/>
            <a:chExt cx="1849320" cy="1334880"/>
          </a:xfrm>
        </p:grpSpPr>
        <p:sp>
          <p:nvSpPr>
            <p:cNvPr id="80" name="Google Shape;80;p6"/>
            <p:cNvSpPr/>
            <p:nvPr/>
          </p:nvSpPr>
          <p:spPr>
            <a:xfrm>
              <a:off x="-5" y="5"/>
              <a:ext cx="924840" cy="533880"/>
            </a:xfrm>
            <a:custGeom>
              <a:avLst/>
              <a:gdLst/>
              <a:ahLst/>
              <a:cxnLst/>
              <a:rect l="l" t="t" r="r" b="b"/>
              <a:pathLst>
                <a:path w="2569" h="1483" extrusionOk="0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355" y="267125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355" y="801365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924835" y="5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1387075" y="5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91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subTitle" idx="1"/>
          </p:nvPr>
        </p:nvSpPr>
        <p:spPr>
          <a:xfrm>
            <a:off x="950967" y="2350167"/>
            <a:ext cx="5726400" cy="33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■"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 rot="10800000">
            <a:off x="9110387" y="4009673"/>
            <a:ext cx="3081600" cy="2848320"/>
            <a:chOff x="-3535" y="-170"/>
            <a:chExt cx="2311200" cy="2136240"/>
          </a:xfrm>
        </p:grpSpPr>
        <p:sp>
          <p:nvSpPr>
            <p:cNvPr id="89" name="Google Shape;89;p7"/>
            <p:cNvSpPr/>
            <p:nvPr/>
          </p:nvSpPr>
          <p:spPr>
            <a:xfrm>
              <a:off x="-2815" y="1335430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920585" y="266950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458345" y="-170"/>
              <a:ext cx="924840" cy="533880"/>
            </a:xfrm>
            <a:custGeom>
              <a:avLst/>
              <a:gdLst/>
              <a:ahLst/>
              <a:cxnLst/>
              <a:rect l="l" t="t" r="r" b="b"/>
              <a:pathLst>
                <a:path w="2569" h="1483" extrusionOk="0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-3535" y="266950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0"/>
                  </a:moveTo>
                  <a:lnTo>
                    <a:pt x="0" y="742"/>
                  </a:lnTo>
                  <a:lnTo>
                    <a:pt x="0" y="2225"/>
                  </a:lnTo>
                  <a:lnTo>
                    <a:pt x="1284" y="1484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642305" y="1333270"/>
              <a:ext cx="209520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458705" y="266950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458705" y="801190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1383185" y="-170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1845425" y="-170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86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title"/>
          </p:nvPr>
        </p:nvSpPr>
        <p:spPr>
          <a:xfrm>
            <a:off x="1654400" y="2595600"/>
            <a:ext cx="8883200" cy="16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0" name="Google Shape;100;p8"/>
          <p:cNvGrpSpPr/>
          <p:nvPr/>
        </p:nvGrpSpPr>
        <p:grpSpPr>
          <a:xfrm>
            <a:off x="-6" y="0"/>
            <a:ext cx="12192020" cy="6858007"/>
            <a:chOff x="-5" y="0"/>
            <a:chExt cx="9144015" cy="5143505"/>
          </a:xfrm>
        </p:grpSpPr>
        <p:grpSp>
          <p:nvGrpSpPr>
            <p:cNvPr id="101" name="Google Shape;101;p8"/>
            <p:cNvGrpSpPr/>
            <p:nvPr/>
          </p:nvGrpSpPr>
          <p:grpSpPr>
            <a:xfrm>
              <a:off x="-5" y="0"/>
              <a:ext cx="2312640" cy="1868760"/>
              <a:chOff x="-5" y="0"/>
              <a:chExt cx="2312640" cy="1868760"/>
            </a:xfrm>
          </p:grpSpPr>
          <p:sp>
            <p:nvSpPr>
              <p:cNvPr id="102" name="Google Shape;102;p8"/>
              <p:cNvSpPr/>
              <p:nvPr/>
            </p:nvSpPr>
            <p:spPr>
              <a:xfrm>
                <a:off x="924475" y="0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0" y="1483"/>
                    </a:moveTo>
                    <a:lnTo>
                      <a:pt x="1284" y="2225"/>
                    </a:lnTo>
                    <a:lnTo>
                      <a:pt x="1284" y="741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1850035" y="267480"/>
                <a:ext cx="46260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224" extrusionOk="0">
                    <a:moveTo>
                      <a:pt x="1285" y="1483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924475" y="533880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8"/>
              <p:cNvSpPr/>
              <p:nvPr/>
            </p:nvSpPr>
            <p:spPr>
              <a:xfrm>
                <a:off x="462235" y="801000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8"/>
              <p:cNvSpPr/>
              <p:nvPr/>
            </p:nvSpPr>
            <p:spPr>
              <a:xfrm>
                <a:off x="924475" y="1068120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0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-5" y="801000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1284" y="1482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4" y="0"/>
                    </a:lnTo>
                    <a:lnTo>
                      <a:pt x="1284" y="148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>
                <a:off x="-5" y="1334520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0" y="742"/>
                    </a:moveTo>
                    <a:lnTo>
                      <a:pt x="1284" y="1484"/>
                    </a:lnTo>
                    <a:lnTo>
                      <a:pt x="1284" y="0"/>
                    </a:lnTo>
                    <a:lnTo>
                      <a:pt x="0" y="7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>
                <a:off x="462235" y="1334520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8"/>
              <p:cNvSpPr/>
              <p:nvPr/>
            </p:nvSpPr>
            <p:spPr>
              <a:xfrm>
                <a:off x="462235" y="266760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8"/>
              <p:cNvSpPr/>
              <p:nvPr/>
            </p:nvSpPr>
            <p:spPr>
              <a:xfrm>
                <a:off x="1386715" y="801000"/>
                <a:ext cx="46260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2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" name="Google Shape;112;p8"/>
            <p:cNvGrpSpPr/>
            <p:nvPr/>
          </p:nvGrpSpPr>
          <p:grpSpPr>
            <a:xfrm>
              <a:off x="6832450" y="3541505"/>
              <a:ext cx="2311560" cy="1602000"/>
              <a:chOff x="6832450" y="3541505"/>
              <a:chExt cx="2311560" cy="1602000"/>
            </a:xfrm>
          </p:grpSpPr>
          <p:sp>
            <p:nvSpPr>
              <p:cNvPr id="113" name="Google Shape;113;p8"/>
              <p:cNvSpPr/>
              <p:nvPr/>
            </p:nvSpPr>
            <p:spPr>
              <a:xfrm rot="10800000">
                <a:off x="8681770" y="3808625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3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8"/>
              <p:cNvSpPr/>
              <p:nvPr/>
            </p:nvSpPr>
            <p:spPr>
              <a:xfrm rot="10800000">
                <a:off x="6832450" y="4609625"/>
                <a:ext cx="9248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483" extrusionOk="0">
                    <a:moveTo>
                      <a:pt x="1284" y="1483"/>
                    </a:moveTo>
                    <a:lnTo>
                      <a:pt x="2569" y="742"/>
                    </a:lnTo>
                    <a:lnTo>
                      <a:pt x="1284" y="0"/>
                    </a:lnTo>
                    <a:lnTo>
                      <a:pt x="0" y="742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8"/>
              <p:cNvSpPr/>
              <p:nvPr/>
            </p:nvSpPr>
            <p:spPr>
              <a:xfrm rot="10800000">
                <a:off x="8219170" y="4342145"/>
                <a:ext cx="46260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225" extrusionOk="0">
                    <a:moveTo>
                      <a:pt x="1285" y="1483"/>
                    </a:moveTo>
                    <a:lnTo>
                      <a:pt x="0" y="2225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10800000">
                <a:off x="7756930" y="4075385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1284" y="0"/>
                    </a:moveTo>
                    <a:lnTo>
                      <a:pt x="0" y="742"/>
                    </a:lnTo>
                    <a:lnTo>
                      <a:pt x="0" y="2225"/>
                    </a:lnTo>
                    <a:lnTo>
                      <a:pt x="1284" y="1484"/>
                    </a:lnTo>
                    <a:lnTo>
                      <a:pt x="1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10800000">
                <a:off x="8219170" y="3808625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10800000">
                <a:off x="7294690" y="4342145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 rot="10800000">
                <a:off x="7294690" y="3808625"/>
                <a:ext cx="46224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2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10800000">
                <a:off x="8219170" y="3541505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0" y="741"/>
                    </a:moveTo>
                    <a:lnTo>
                      <a:pt x="1285" y="1483"/>
                    </a:lnTo>
                    <a:lnTo>
                      <a:pt x="1285" y="0"/>
                    </a:lnTo>
                    <a:lnTo>
                      <a:pt x="0" y="74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813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1594233" y="1774300"/>
            <a:ext cx="6497200" cy="1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subTitle" idx="1"/>
          </p:nvPr>
        </p:nvSpPr>
        <p:spPr>
          <a:xfrm>
            <a:off x="1594233" y="3357500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4" name="Google Shape;124;p9"/>
          <p:cNvGrpSpPr/>
          <p:nvPr/>
        </p:nvGrpSpPr>
        <p:grpSpPr>
          <a:xfrm>
            <a:off x="-13" y="11"/>
            <a:ext cx="12192000" cy="6857973"/>
            <a:chOff x="-10" y="8"/>
            <a:chExt cx="9144000" cy="5143480"/>
          </a:xfrm>
        </p:grpSpPr>
        <p:grpSp>
          <p:nvGrpSpPr>
            <p:cNvPr id="125" name="Google Shape;125;p9"/>
            <p:cNvGrpSpPr/>
            <p:nvPr/>
          </p:nvGrpSpPr>
          <p:grpSpPr>
            <a:xfrm>
              <a:off x="7294670" y="7"/>
              <a:ext cx="1849320" cy="2135880"/>
              <a:chOff x="7294670" y="865933"/>
              <a:chExt cx="1849320" cy="2135880"/>
            </a:xfrm>
          </p:grpSpPr>
          <p:sp>
            <p:nvSpPr>
              <p:cNvPr id="126" name="Google Shape;126;p9"/>
              <p:cNvSpPr/>
              <p:nvPr/>
            </p:nvSpPr>
            <p:spPr>
              <a:xfrm flipH="1">
                <a:off x="7757270" y="2200813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0" y="1483"/>
                    </a:moveTo>
                    <a:lnTo>
                      <a:pt x="1284" y="2225"/>
                    </a:lnTo>
                    <a:lnTo>
                      <a:pt x="1284" y="741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flipH="1">
                <a:off x="7757270" y="1666933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3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 flipH="1">
                <a:off x="8219510" y="1666933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1284" y="1483"/>
                    </a:moveTo>
                    <a:lnTo>
                      <a:pt x="0" y="2224"/>
                    </a:lnTo>
                    <a:lnTo>
                      <a:pt x="0" y="742"/>
                    </a:lnTo>
                    <a:lnTo>
                      <a:pt x="1284" y="0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 flipH="1">
                <a:off x="8681750" y="1933693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1284" y="1483"/>
                    </a:moveTo>
                    <a:lnTo>
                      <a:pt x="0" y="2225"/>
                    </a:lnTo>
                    <a:lnTo>
                      <a:pt x="0" y="742"/>
                    </a:lnTo>
                    <a:lnTo>
                      <a:pt x="1284" y="0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 flipH="1">
                <a:off x="7294670" y="1133052"/>
                <a:ext cx="46260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225" extrusionOk="0">
                    <a:moveTo>
                      <a:pt x="1285" y="1483"/>
                    </a:moveTo>
                    <a:lnTo>
                      <a:pt x="0" y="2225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 flipH="1">
                <a:off x="7294670" y="1933693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 flipH="1">
                <a:off x="7294670" y="2200813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0" y="741"/>
                    </a:moveTo>
                    <a:lnTo>
                      <a:pt x="1285" y="1483"/>
                    </a:lnTo>
                    <a:lnTo>
                      <a:pt x="1285" y="0"/>
                    </a:lnTo>
                    <a:lnTo>
                      <a:pt x="0" y="74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 flipH="1">
                <a:off x="8219510" y="865933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0" y="1483"/>
                    </a:moveTo>
                    <a:lnTo>
                      <a:pt x="1284" y="2225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 flipH="1">
                <a:off x="8681750" y="865933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1284" y="1483"/>
                    </a:moveTo>
                    <a:lnTo>
                      <a:pt x="0" y="2225"/>
                    </a:lnTo>
                    <a:lnTo>
                      <a:pt x="0" y="742"/>
                    </a:lnTo>
                    <a:lnTo>
                      <a:pt x="1284" y="0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 flipH="1">
                <a:off x="8681750" y="1399813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0" y="742"/>
                    </a:moveTo>
                    <a:lnTo>
                      <a:pt x="1284" y="1484"/>
                    </a:lnTo>
                    <a:lnTo>
                      <a:pt x="1284" y="0"/>
                    </a:lnTo>
                    <a:lnTo>
                      <a:pt x="0" y="7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 flipH="1">
                <a:off x="8219510" y="1399813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 flipH="1">
                <a:off x="8681750" y="1666933"/>
                <a:ext cx="4622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3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" name="Google Shape;138;p9"/>
            <p:cNvGrpSpPr/>
            <p:nvPr/>
          </p:nvGrpSpPr>
          <p:grpSpPr>
            <a:xfrm>
              <a:off x="-10" y="3293448"/>
              <a:ext cx="2936160" cy="1850040"/>
              <a:chOff x="-10" y="3293448"/>
              <a:chExt cx="2936160" cy="1850040"/>
            </a:xfrm>
          </p:grpSpPr>
          <p:sp>
            <p:nvSpPr>
              <p:cNvPr id="139" name="Google Shape;139;p9"/>
              <p:cNvSpPr/>
              <p:nvPr/>
            </p:nvSpPr>
            <p:spPr>
              <a:xfrm rot="-5400000">
                <a:off x="970010" y="3586668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0" y="1484"/>
                    </a:moveTo>
                    <a:lnTo>
                      <a:pt x="1284" y="2225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 rot="-5400000">
                <a:off x="2177090" y="4246908"/>
                <a:ext cx="209520" cy="36324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1009" extrusionOk="0">
                    <a:moveTo>
                      <a:pt x="582" y="0"/>
                    </a:moveTo>
                    <a:lnTo>
                      <a:pt x="0" y="337"/>
                    </a:lnTo>
                    <a:lnTo>
                      <a:pt x="0" y="1009"/>
                    </a:lnTo>
                    <a:lnTo>
                      <a:pt x="582" y="672"/>
                    </a:lnTo>
                    <a:lnTo>
                      <a:pt x="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 rot="-5400000">
                <a:off x="1637450" y="4182468"/>
                <a:ext cx="4622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3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 rot="-5400000">
                <a:off x="2437910" y="4645248"/>
                <a:ext cx="46260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3" extrusionOk="0">
                    <a:moveTo>
                      <a:pt x="1285" y="741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5" y="74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 rot="-5400000">
                <a:off x="1103570" y="4182468"/>
                <a:ext cx="4622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3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 rot="-5400000">
                <a:off x="169190" y="404908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9"/>
              <p:cNvSpPr/>
              <p:nvPr/>
            </p:nvSpPr>
            <p:spPr>
              <a:xfrm rot="-5400000">
                <a:off x="436310" y="358684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0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9"/>
              <p:cNvSpPr/>
              <p:nvPr/>
            </p:nvSpPr>
            <p:spPr>
              <a:xfrm rot="-5400000">
                <a:off x="969830" y="451132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0" y="1484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 rot="-5400000">
                <a:off x="169190" y="4511328"/>
                <a:ext cx="46224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4" extrusionOk="0">
                    <a:moveTo>
                      <a:pt x="1284" y="1482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4" y="0"/>
                    </a:lnTo>
                    <a:lnTo>
                      <a:pt x="1284" y="148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 rot="-5400000">
                <a:off x="569510" y="4644528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0" y="742"/>
                    </a:moveTo>
                    <a:lnTo>
                      <a:pt x="1284" y="1484"/>
                    </a:lnTo>
                    <a:lnTo>
                      <a:pt x="1284" y="0"/>
                    </a:lnTo>
                    <a:lnTo>
                      <a:pt x="0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 rot="-5400000">
                <a:off x="2170970" y="4644708"/>
                <a:ext cx="46260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2" extrusionOk="0">
                    <a:moveTo>
                      <a:pt x="0" y="741"/>
                    </a:moveTo>
                    <a:lnTo>
                      <a:pt x="1285" y="1482"/>
                    </a:lnTo>
                    <a:lnTo>
                      <a:pt x="1285" y="0"/>
                    </a:lnTo>
                    <a:lnTo>
                      <a:pt x="0" y="74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 rot="-5400000">
                <a:off x="569510" y="4182288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 rot="-5400000">
                <a:off x="35450" y="3257988"/>
                <a:ext cx="46260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82" extrusionOk="0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591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960000" y="4675900"/>
            <a:ext cx="5497200" cy="146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28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4082267"/>
            <a:ext cx="7272800" cy="1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57" name="Google Shape;157;p11"/>
          <p:cNvSpPr txBox="1">
            <a:spLocks noGrp="1"/>
          </p:cNvSpPr>
          <p:nvPr>
            <p:ph type="subTitle" idx="1"/>
          </p:nvPr>
        </p:nvSpPr>
        <p:spPr>
          <a:xfrm>
            <a:off x="950967" y="5475867"/>
            <a:ext cx="72728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58" name="Google Shape;158;p11"/>
          <p:cNvGrpSpPr/>
          <p:nvPr/>
        </p:nvGrpSpPr>
        <p:grpSpPr>
          <a:xfrm rot="-5400000">
            <a:off x="9686515" y="-12353"/>
            <a:ext cx="2491404" cy="2517344"/>
            <a:chOff x="7294670" y="3274728"/>
            <a:chExt cx="1849320" cy="1868760"/>
          </a:xfrm>
        </p:grpSpPr>
        <p:sp>
          <p:nvSpPr>
            <p:cNvPr id="159" name="Google Shape;159;p11"/>
            <p:cNvSpPr/>
            <p:nvPr/>
          </p:nvSpPr>
          <p:spPr>
            <a:xfrm rot="10800000">
              <a:off x="7757270" y="3541848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0" y="1483"/>
                  </a:moveTo>
                  <a:lnTo>
                    <a:pt x="1284" y="2224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1"/>
            <p:cNvSpPr/>
            <p:nvPr/>
          </p:nvSpPr>
          <p:spPr>
            <a:xfrm rot="10800000">
              <a:off x="8219510" y="3541848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1284" y="1483"/>
                  </a:moveTo>
                  <a:lnTo>
                    <a:pt x="0" y="2224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8681750" y="327472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1"/>
            <p:cNvSpPr/>
            <p:nvPr/>
          </p:nvSpPr>
          <p:spPr>
            <a:xfrm rot="10800000">
              <a:off x="7294670" y="4075368"/>
              <a:ext cx="462600" cy="801000"/>
            </a:xfrm>
            <a:custGeom>
              <a:avLst/>
              <a:gdLst/>
              <a:ahLst/>
              <a:cxnLst/>
              <a:rect l="l" t="t" r="r" b="b"/>
              <a:pathLst>
                <a:path w="1285" h="2225" extrusionOk="0">
                  <a:moveTo>
                    <a:pt x="1285" y="1483"/>
                  </a:moveTo>
                  <a:lnTo>
                    <a:pt x="0" y="2225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1"/>
            <p:cNvSpPr/>
            <p:nvPr/>
          </p:nvSpPr>
          <p:spPr>
            <a:xfrm rot="10800000">
              <a:off x="7294670" y="3541848"/>
              <a:ext cx="462600" cy="533880"/>
            </a:xfrm>
            <a:custGeom>
              <a:avLst/>
              <a:gdLst/>
              <a:ahLst/>
              <a:cxnLst/>
              <a:rect l="l" t="t" r="r" b="b"/>
              <a:pathLst>
                <a:path w="1285" h="1483" extrusionOk="0">
                  <a:moveTo>
                    <a:pt x="1285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5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1"/>
            <p:cNvSpPr/>
            <p:nvPr/>
          </p:nvSpPr>
          <p:spPr>
            <a:xfrm rot="10800000">
              <a:off x="8219510" y="434248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0" y="1483"/>
                  </a:moveTo>
                  <a:lnTo>
                    <a:pt x="1284" y="2225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1"/>
            <p:cNvSpPr/>
            <p:nvPr/>
          </p:nvSpPr>
          <p:spPr>
            <a:xfrm rot="10800000">
              <a:off x="8681750" y="434248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1"/>
            <p:cNvSpPr/>
            <p:nvPr/>
          </p:nvSpPr>
          <p:spPr>
            <a:xfrm rot="10800000">
              <a:off x="8681750" y="407536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0" y="742"/>
                  </a:moveTo>
                  <a:lnTo>
                    <a:pt x="1284" y="1484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1"/>
            <p:cNvSpPr/>
            <p:nvPr/>
          </p:nvSpPr>
          <p:spPr>
            <a:xfrm rot="10800000">
              <a:off x="8219510" y="407536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1"/>
            <p:cNvSpPr/>
            <p:nvPr/>
          </p:nvSpPr>
          <p:spPr>
            <a:xfrm rot="10800000">
              <a:off x="8681750" y="3808608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8219506" y="3356853"/>
              <a:ext cx="196757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440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SemiBold"/>
              <a:buNone/>
              <a:defRPr sz="3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●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○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■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●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○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■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●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○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■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53034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1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2983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A9BE-BC25-BB63-FAD6-284DA87BE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VisionDrive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1A02C-9DEF-34EB-1F9A-9F6E2291E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Graham Haun</a:t>
            </a:r>
          </a:p>
        </p:txBody>
      </p:sp>
    </p:spTree>
    <p:extLst>
      <p:ext uri="{BB962C8B-B14F-4D97-AF65-F5344CB8AC3E}">
        <p14:creationId xmlns:p14="http://schemas.microsoft.com/office/powerpoint/2010/main" val="1086191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CC9D1E-4D49-F288-8D22-7BF39622B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6C635-5412-0A25-C6F4-2B57A1AB0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98" y="1265345"/>
            <a:ext cx="5190264" cy="5190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5B572F-6594-32B2-478F-9F66E39B5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562" y="1265348"/>
            <a:ext cx="5190262" cy="51902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745CF2-CDA1-28AA-A9F6-B5DCA9263B9A}"/>
              </a:ext>
            </a:extLst>
          </p:cNvPr>
          <p:cNvSpPr txBox="1"/>
          <p:nvPr/>
        </p:nvSpPr>
        <p:spPr>
          <a:xfrm>
            <a:off x="440069" y="267315"/>
            <a:ext cx="7007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Lexend SemiBold"/>
              </a:rPr>
              <a:t>Throttle Predictions</a:t>
            </a:r>
          </a:p>
        </p:txBody>
      </p:sp>
    </p:spTree>
    <p:extLst>
      <p:ext uri="{BB962C8B-B14F-4D97-AF65-F5344CB8AC3E}">
        <p14:creationId xmlns:p14="http://schemas.microsoft.com/office/powerpoint/2010/main" val="2180602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19DB-FC3F-4BBB-960B-74C10D7E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0000"/>
                </a:solidFill>
              </a:rPr>
              <a:t>Risks and Limitations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6FC3F2-A7BF-0D16-B445-C655D44C413A}"/>
              </a:ext>
            </a:extLst>
          </p:cNvPr>
          <p:cNvSpPr txBox="1"/>
          <p:nvPr/>
        </p:nvSpPr>
        <p:spPr>
          <a:xfrm>
            <a:off x="1029325" y="1479513"/>
            <a:ext cx="9443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The model has no depth perception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Limited training environments</a:t>
            </a:r>
          </a:p>
          <a:p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A785B4-DF0B-7B69-5CD0-10D9CEB88D57}"/>
              </a:ext>
            </a:extLst>
          </p:cNvPr>
          <p:cNvSpPr txBox="1"/>
          <p:nvPr/>
        </p:nvSpPr>
        <p:spPr>
          <a:xfrm>
            <a:off x="960000" y="4464616"/>
            <a:ext cx="6825100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Add in LiDAR and sensor information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Train on a simulation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9C5ACEA-A11A-8CFD-9E0B-192C20C7E198}"/>
              </a:ext>
            </a:extLst>
          </p:cNvPr>
          <p:cNvSpPr txBox="1">
            <a:spLocks/>
          </p:cNvSpPr>
          <p:nvPr/>
        </p:nvSpPr>
        <p:spPr>
          <a:xfrm>
            <a:off x="960000" y="3429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SemiBold"/>
              <a:buNone/>
              <a:defRPr sz="30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 sz="4800" dirty="0">
                <a:solidFill>
                  <a:srgbClr val="000000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89440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D034-6909-9CB4-D244-BC56442F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A02B6-88F8-5A59-91C2-BEA409A2B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</a:t>
            </a:r>
            <a:r>
              <a:rPr lang="en-US" dirty="0" err="1"/>
              <a:t>Brems</a:t>
            </a:r>
            <a:endParaRPr lang="en-US" dirty="0"/>
          </a:p>
          <a:p>
            <a:r>
              <a:rPr lang="en-US" dirty="0"/>
              <a:t>Asha Mathis</a:t>
            </a:r>
          </a:p>
          <a:p>
            <a:r>
              <a:rPr lang="en-US" dirty="0"/>
              <a:t>Udacity for the data</a:t>
            </a:r>
          </a:p>
          <a:p>
            <a:r>
              <a:rPr lang="en-US" dirty="0"/>
              <a:t>Perplexity AI</a:t>
            </a:r>
          </a:p>
        </p:txBody>
      </p:sp>
    </p:spTree>
    <p:extLst>
      <p:ext uri="{BB962C8B-B14F-4D97-AF65-F5344CB8AC3E}">
        <p14:creationId xmlns:p14="http://schemas.microsoft.com/office/powerpoint/2010/main" val="300596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4FAD-CA7B-267D-2EB7-BE6EDDA1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67" y="349238"/>
            <a:ext cx="10272000" cy="763600"/>
          </a:xfrm>
        </p:spPr>
        <p:txBody>
          <a:bodyPr/>
          <a:lstStyle/>
          <a:p>
            <a:r>
              <a:rPr lang="en-US" sz="4800" dirty="0">
                <a:solidFill>
                  <a:srgbClr val="000000"/>
                </a:solidFill>
              </a:rPr>
              <a:t>Goals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DA0CB-610A-580E-A60B-7FEB8F82D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0300" y="1231535"/>
            <a:ext cx="10272000" cy="506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</a:rPr>
              <a:t>A model that could predict driving outputs through images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</a:rPr>
              <a:t>A model that understood basic driving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0A9B08-95C1-1D90-25E4-1142D356D0F0}"/>
              </a:ext>
            </a:extLst>
          </p:cNvPr>
          <p:cNvSpPr txBox="1">
            <a:spLocks/>
          </p:cNvSpPr>
          <p:nvPr/>
        </p:nvSpPr>
        <p:spPr>
          <a:xfrm>
            <a:off x="127000" y="2831665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SemiBold"/>
              <a:buNone/>
              <a:defRPr sz="30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 sz="4800" dirty="0">
                <a:solidFill>
                  <a:srgbClr val="000000"/>
                </a:solidFill>
              </a:rPr>
              <a:t> Success Metrics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9D6A9A1-B36F-3A2E-9BC2-641B3E4342B8}"/>
              </a:ext>
            </a:extLst>
          </p:cNvPr>
          <p:cNvSpPr txBox="1">
            <a:spLocks/>
          </p:cNvSpPr>
          <p:nvPr/>
        </p:nvSpPr>
        <p:spPr>
          <a:xfrm>
            <a:off x="820300" y="3754602"/>
            <a:ext cx="10272000" cy="5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marL="1219170" marR="0" lvl="1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2pPr>
            <a:lvl3pPr marL="1828754" marR="0" lvl="2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3pPr>
            <a:lvl4pPr marL="2438339" marR="0" lvl="3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4pPr>
            <a:lvl5pPr marL="3047924" marR="0" lvl="4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5pPr>
            <a:lvl6pPr marL="3657509" marR="0" lvl="5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6pPr>
            <a:lvl7pPr marL="4267093" marR="0" lvl="6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7pPr>
            <a:lvl8pPr marL="4876678" marR="0" lvl="7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8pPr>
            <a:lvl9pPr marL="5486263" marR="0" lvl="8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</a:rPr>
              <a:t>Low Mean Squared Error (MSE) and Mean Absolute Error (MAE)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</a:rPr>
              <a:t>Predicted driving outputs that made sense based on the images</a:t>
            </a:r>
          </a:p>
        </p:txBody>
      </p:sp>
    </p:spTree>
    <p:extLst>
      <p:ext uri="{BB962C8B-B14F-4D97-AF65-F5344CB8AC3E}">
        <p14:creationId xmlns:p14="http://schemas.microsoft.com/office/powerpoint/2010/main" val="382528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A34A-61FB-6DBB-1AC7-511C3103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699" y="628542"/>
            <a:ext cx="10272000" cy="763600"/>
          </a:xfrm>
        </p:spPr>
        <p:txBody>
          <a:bodyPr/>
          <a:lstStyle/>
          <a:p>
            <a:r>
              <a:rPr lang="en-US" sz="4800" dirty="0">
                <a:solidFill>
                  <a:srgbClr val="000000"/>
                </a:solidFill>
              </a:rPr>
              <a:t>The Data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09130F0-0142-F7BB-B095-6D07CC0812AD}"/>
              </a:ext>
            </a:extLst>
          </p:cNvPr>
          <p:cNvSpPr txBox="1">
            <a:spLocks/>
          </p:cNvSpPr>
          <p:nvPr/>
        </p:nvSpPr>
        <p:spPr>
          <a:xfrm>
            <a:off x="1120301" y="1350578"/>
            <a:ext cx="8717966" cy="4609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Udacity Self Drive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5 trips taken in an Internal Combustion Engine (ICE) car that included image and input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36 files of different inputs for each trip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33,782 images total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5690B9-AE13-0BD7-1AD4-F7FEBEFF129A}"/>
              </a:ext>
            </a:extLst>
          </p:cNvPr>
          <p:cNvSpPr txBox="1">
            <a:spLocks/>
          </p:cNvSpPr>
          <p:nvPr/>
        </p:nvSpPr>
        <p:spPr>
          <a:xfrm>
            <a:off x="799699" y="3655478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SemiBold"/>
              <a:buNone/>
              <a:defRPr sz="30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 b="0" i="0" u="none" strike="noStrike" cap="non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r>
              <a:rPr lang="en-US" sz="4800" dirty="0">
                <a:solidFill>
                  <a:srgbClr val="000000"/>
                </a:solidFill>
              </a:rPr>
              <a:t>Challenges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BAC6677-7B42-066A-B6E9-4AE74B3138CF}"/>
              </a:ext>
            </a:extLst>
          </p:cNvPr>
          <p:cNvSpPr txBox="1">
            <a:spLocks/>
          </p:cNvSpPr>
          <p:nvPr/>
        </p:nvSpPr>
        <p:spPr>
          <a:xfrm>
            <a:off x="1120301" y="4065158"/>
            <a:ext cx="8717966" cy="4609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Images were not matched to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Many null values of inputs due to low image count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 data dictionary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Merging all data into one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2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3DA541-FD43-2DA6-4FE4-44365FF6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601" y="728836"/>
            <a:ext cx="5778500" cy="763600"/>
          </a:xfrm>
        </p:spPr>
        <p:txBody>
          <a:bodyPr/>
          <a:lstStyle/>
          <a:p>
            <a:pPr algn="l"/>
            <a:r>
              <a:rPr lang="en-US" sz="4800" dirty="0">
                <a:solidFill>
                  <a:srgbClr val="000000"/>
                </a:solidFill>
              </a:rPr>
              <a:t>Approach To the Data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77144D2-4A23-6572-FC6D-A265A702D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9117" y="1754867"/>
            <a:ext cx="8074499" cy="4609800"/>
          </a:xfrm>
        </p:spPr>
        <p:txBody>
          <a:bodyPr/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Determined features to use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Determined if data and images were in chronological order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Determine if all three cameras showed the same scene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Removed features not useful to the model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Attach image file paths to the input data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Rename features for better personal understanding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Merge files on image data file paths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Remove any nulls that occurred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4495-64A9-7B3A-D2C0-E5B9B628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400" y="326667"/>
            <a:ext cx="10281200" cy="763600"/>
          </a:xfrm>
        </p:spPr>
        <p:txBody>
          <a:bodyPr/>
          <a:lstStyle/>
          <a:p>
            <a:r>
              <a:rPr lang="en-US" sz="4800" dirty="0">
                <a:solidFill>
                  <a:srgbClr val="000000"/>
                </a:solidFill>
              </a:rPr>
              <a:t>The Model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7121050-5D03-08F1-676F-5A92CDBE8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800" y="1257600"/>
            <a:ext cx="11036984" cy="46098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Convolutional Neural Network (CNN)</a:t>
            </a:r>
          </a:p>
          <a:p>
            <a:pPr lvl="1" algn="l"/>
            <a:r>
              <a:rPr lang="en-US" sz="2800" dirty="0"/>
              <a:t>Looks at a bunch of images and turns them into numbers</a:t>
            </a:r>
          </a:p>
          <a:p>
            <a:pPr lvl="1" algn="l"/>
            <a:r>
              <a:rPr lang="en-US" sz="2800" dirty="0"/>
              <a:t>Looks for patterns like edges or curves</a:t>
            </a:r>
          </a:p>
          <a:p>
            <a:pPr lvl="1" algn="l"/>
            <a:r>
              <a:rPr lang="en-US" sz="2800" dirty="0"/>
              <a:t>As the network goes deeper it recognizes more complex features</a:t>
            </a:r>
          </a:p>
          <a:p>
            <a:pPr lvl="1" algn="l"/>
            <a:r>
              <a:rPr lang="en-US" sz="2800" dirty="0"/>
              <a:t>Puts all this information together to say this is probably a dog</a:t>
            </a:r>
          </a:p>
        </p:txBody>
      </p:sp>
    </p:spTree>
    <p:extLst>
      <p:ext uri="{BB962C8B-B14F-4D97-AF65-F5344CB8AC3E}">
        <p14:creationId xmlns:p14="http://schemas.microsoft.com/office/powerpoint/2010/main" val="279525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E560-FAC3-7A6C-45E5-0596056AF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1279034"/>
            <a:ext cx="8883200" cy="16668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A09DD-43FA-275D-FDD9-8D1D5942A779}"/>
              </a:ext>
            </a:extLst>
          </p:cNvPr>
          <p:cNvSpPr txBox="1"/>
          <p:nvPr/>
        </p:nvSpPr>
        <p:spPr>
          <a:xfrm>
            <a:off x="2929004" y="3069244"/>
            <a:ext cx="6256867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Mean Squared Error (MSE): 36,235</a:t>
            </a:r>
          </a:p>
          <a:p>
            <a:pPr marL="5159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Max Possible: ~ 2.4 million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Mean Absolute Error (MAE): 29.63</a:t>
            </a:r>
          </a:p>
          <a:p>
            <a:pPr marL="5159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Max Possible: 1,562</a:t>
            </a:r>
          </a:p>
        </p:txBody>
      </p:sp>
    </p:spTree>
    <p:extLst>
      <p:ext uri="{BB962C8B-B14F-4D97-AF65-F5344CB8AC3E}">
        <p14:creationId xmlns:p14="http://schemas.microsoft.com/office/powerpoint/2010/main" val="112549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F2A511-D823-5211-2F3B-25ADA0AA2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18" y="1150177"/>
            <a:ext cx="5120948" cy="5120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F2F179-0001-3047-B3BB-411041283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866" y="1150177"/>
            <a:ext cx="5121380" cy="51213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9B8256-91AE-BCA3-9172-B974512E8F01}"/>
              </a:ext>
            </a:extLst>
          </p:cNvPr>
          <p:cNvSpPr txBox="1"/>
          <p:nvPr/>
        </p:nvSpPr>
        <p:spPr>
          <a:xfrm>
            <a:off x="475519" y="170944"/>
            <a:ext cx="7493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Lexend SemiBold"/>
              </a:rPr>
              <a:t>Braking Predictions</a:t>
            </a:r>
          </a:p>
        </p:txBody>
      </p:sp>
    </p:spTree>
    <p:extLst>
      <p:ext uri="{BB962C8B-B14F-4D97-AF65-F5344CB8AC3E}">
        <p14:creationId xmlns:p14="http://schemas.microsoft.com/office/powerpoint/2010/main" val="144454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7B06-619C-5576-08CD-7CD498E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6881D-1B82-530C-2270-EE31E1EA9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47" y="1401214"/>
            <a:ext cx="5184412" cy="51844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ABA7F1-604B-CDD0-9423-A6FA049BD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59" y="1401214"/>
            <a:ext cx="5219466" cy="51844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3C7F1E-7B43-A305-C7B0-B9A7F860D5ED}"/>
              </a:ext>
            </a:extLst>
          </p:cNvPr>
          <p:cNvSpPr txBox="1"/>
          <p:nvPr/>
        </p:nvSpPr>
        <p:spPr>
          <a:xfrm>
            <a:off x="3529971" y="272374"/>
            <a:ext cx="7007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Lexend SemiBold"/>
              </a:rPr>
              <a:t>Speed Predictions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308B94-FB5A-CDEE-471C-C8E562BE236E}"/>
              </a:ext>
            </a:extLst>
          </p:cNvPr>
          <p:cNvSpPr txBox="1"/>
          <p:nvPr/>
        </p:nvSpPr>
        <p:spPr>
          <a:xfrm>
            <a:off x="9043649" y="903316"/>
            <a:ext cx="2120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Speed in km/h</a:t>
            </a:r>
          </a:p>
        </p:txBody>
      </p:sp>
    </p:spTree>
    <p:extLst>
      <p:ext uri="{BB962C8B-B14F-4D97-AF65-F5344CB8AC3E}">
        <p14:creationId xmlns:p14="http://schemas.microsoft.com/office/powerpoint/2010/main" val="262434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2791-8DDD-1E92-4E54-00560345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8FC7E-542C-91D9-C255-8722D2EB7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779D96-3D8E-48FC-C148-24BFFC117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09" y="1295916"/>
            <a:ext cx="5337166" cy="52990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9742C0-885A-A9F1-4EDB-5EDC98F61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9" y="1295918"/>
            <a:ext cx="5299000" cy="5299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709B1F-CF9C-18C6-48F7-E5C2AABA843F}"/>
              </a:ext>
            </a:extLst>
          </p:cNvPr>
          <p:cNvSpPr txBox="1"/>
          <p:nvPr/>
        </p:nvSpPr>
        <p:spPr>
          <a:xfrm>
            <a:off x="3345179" y="263082"/>
            <a:ext cx="7007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Lexend SemiBold"/>
              </a:rPr>
              <a:t>Steering Predictions</a:t>
            </a:r>
          </a:p>
        </p:txBody>
      </p:sp>
    </p:spTree>
    <p:extLst>
      <p:ext uri="{BB962C8B-B14F-4D97-AF65-F5344CB8AC3E}">
        <p14:creationId xmlns:p14="http://schemas.microsoft.com/office/powerpoint/2010/main" val="622858626"/>
      </p:ext>
    </p:extLst>
  </p:cSld>
  <p:clrMapOvr>
    <a:masterClrMapping/>
  </p:clrMapOvr>
</p:sld>
</file>

<file path=ppt/theme/theme1.xml><?xml version="1.0" encoding="utf-8"?>
<a:theme xmlns:a="http://schemas.openxmlformats.org/drawingml/2006/main" name="General Theme">
  <a:themeElements>
    <a:clrScheme name="Simple Light">
      <a:dk1>
        <a:srgbClr val="27103E"/>
      </a:dk1>
      <a:lt1>
        <a:srgbClr val="F7F2EC"/>
      </a:lt1>
      <a:dk2>
        <a:srgbClr val="FABE39"/>
      </a:dk2>
      <a:lt2>
        <a:srgbClr val="FF7922"/>
      </a:lt2>
      <a:accent1>
        <a:srgbClr val="FFAA85"/>
      </a:accent1>
      <a:accent2>
        <a:srgbClr val="86154B"/>
      </a:accent2>
      <a:accent3>
        <a:srgbClr val="3883CA"/>
      </a:accent3>
      <a:accent4>
        <a:srgbClr val="FFFFFF"/>
      </a:accent4>
      <a:accent5>
        <a:srgbClr val="FFFFFF"/>
      </a:accent5>
      <a:accent6>
        <a:srgbClr val="FFFFFF"/>
      </a:accent6>
      <a:hlink>
        <a:srgbClr val="2710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eral Theme" id="{E293DE8A-EC2E-4FEF-A121-4AC9C9BFB0DA}" vid="{8613BE99-4806-405D-860E-45EC8ADC0CA5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General Theme</Template>
  <TotalTime>901</TotalTime>
  <Words>349</Words>
  <Application>Microsoft Office PowerPoint</Application>
  <PresentationFormat>Widescreen</PresentationFormat>
  <Paragraphs>61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Anek Bangla</vt:lpstr>
      <vt:lpstr>Anek Bangla Light</vt:lpstr>
      <vt:lpstr>Arial</vt:lpstr>
      <vt:lpstr>Calibri</vt:lpstr>
      <vt:lpstr>Lexend</vt:lpstr>
      <vt:lpstr>Lexend SemiBold</vt:lpstr>
      <vt:lpstr>Mulish Light</vt:lpstr>
      <vt:lpstr>Nunito Light</vt:lpstr>
      <vt:lpstr>Proxima Nova</vt:lpstr>
      <vt:lpstr>PT Sans</vt:lpstr>
      <vt:lpstr>General Theme</vt:lpstr>
      <vt:lpstr>Slidesgo Final Pages</vt:lpstr>
      <vt:lpstr>VisionDrive</vt:lpstr>
      <vt:lpstr>Goals</vt:lpstr>
      <vt:lpstr>The Data</vt:lpstr>
      <vt:lpstr>Approach To the Data</vt:lpstr>
      <vt:lpstr>The Model</vt:lpstr>
      <vt:lpstr>Findings</vt:lpstr>
      <vt:lpstr>PowerPoint Presentation</vt:lpstr>
      <vt:lpstr>PowerPoint Presentation</vt:lpstr>
      <vt:lpstr>PowerPoint Presentation</vt:lpstr>
      <vt:lpstr>PowerPoint Presentation</vt:lpstr>
      <vt:lpstr>Risks and Limitations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Graham Haun</dc:creator>
  <cp:lastModifiedBy>Graham Haun</cp:lastModifiedBy>
  <cp:revision>29</cp:revision>
  <dcterms:created xsi:type="dcterms:W3CDTF">2025-01-21T23:33:26Z</dcterms:created>
  <dcterms:modified xsi:type="dcterms:W3CDTF">2025-01-24T16:08:04Z</dcterms:modified>
</cp:coreProperties>
</file>