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10"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4867" y="2521467"/>
            <a:ext cx="8790000" cy="256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3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214867" y="5206051"/>
            <a:ext cx="603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3" y="-294234"/>
            <a:ext cx="12286317" cy="7636716"/>
            <a:chOff x="2" y="-220676"/>
            <a:chExt cx="9214738" cy="5727537"/>
          </a:xfrm>
        </p:grpSpPr>
        <p:grpSp>
          <p:nvGrpSpPr>
            <p:cNvPr id="12" name="Google Shape;12;p2"/>
            <p:cNvGrpSpPr/>
            <p:nvPr/>
          </p:nvGrpSpPr>
          <p:grpSpPr>
            <a:xfrm>
              <a:off x="6395312" y="92016"/>
              <a:ext cx="2819427" cy="5414846"/>
              <a:chOff x="6832610" y="858696"/>
              <a:chExt cx="2372456" cy="4556417"/>
            </a:xfrm>
          </p:grpSpPr>
          <p:grpSp>
            <p:nvGrpSpPr>
              <p:cNvPr id="13" name="Google Shape;13;p2"/>
              <p:cNvGrpSpPr/>
              <p:nvPr/>
            </p:nvGrpSpPr>
            <p:grpSpPr>
              <a:xfrm>
                <a:off x="7294670" y="3546352"/>
                <a:ext cx="1849320" cy="1868760"/>
                <a:chOff x="7294670" y="3274728"/>
                <a:chExt cx="1849320" cy="1868760"/>
              </a:xfrm>
            </p:grpSpPr>
            <p:sp>
              <p:nvSpPr>
                <p:cNvPr id="14" name="Google Shape;14;p2"/>
                <p:cNvSpPr/>
                <p:nvPr/>
              </p:nvSpPr>
              <p:spPr>
                <a:xfrm rot="10800000">
                  <a:off x="7757270" y="3541848"/>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5" name="Google Shape;15;p2"/>
                <p:cNvSpPr/>
                <p:nvPr/>
              </p:nvSpPr>
              <p:spPr>
                <a:xfrm rot="10800000">
                  <a:off x="8219510" y="3541848"/>
                  <a:ext cx="462240" cy="800640"/>
                </a:xfrm>
                <a:custGeom>
                  <a:avLst/>
                  <a:gdLst/>
                  <a:ahLst/>
                  <a:cxnLst/>
                  <a:rect l="l" t="t" r="r" b="b"/>
                  <a:pathLst>
                    <a:path w="1284" h="2224" extrusionOk="0">
                      <a:moveTo>
                        <a:pt x="1284" y="1483"/>
                      </a:moveTo>
                      <a:lnTo>
                        <a:pt x="0" y="2224"/>
                      </a:lnTo>
                      <a:lnTo>
                        <a:pt x="0" y="742"/>
                      </a:lnTo>
                      <a:lnTo>
                        <a:pt x="1284" y="0"/>
                      </a:lnTo>
                      <a:lnTo>
                        <a:pt x="1284"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 name="Google Shape;16;p2"/>
                <p:cNvSpPr/>
                <p:nvPr/>
              </p:nvSpPr>
              <p:spPr>
                <a:xfrm rot="10800000">
                  <a:off x="8681750" y="327472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7" name="Google Shape;17;p2"/>
                <p:cNvSpPr/>
                <p:nvPr/>
              </p:nvSpPr>
              <p:spPr>
                <a:xfrm rot="10800000">
                  <a:off x="7294670" y="4075368"/>
                  <a:ext cx="462600" cy="801000"/>
                </a:xfrm>
                <a:custGeom>
                  <a:avLst/>
                  <a:gdLst/>
                  <a:ahLst/>
                  <a:cxnLst/>
                  <a:rect l="l" t="t" r="r" b="b"/>
                  <a:pathLst>
                    <a:path w="1285" h="2225" extrusionOk="0">
                      <a:moveTo>
                        <a:pt x="1285" y="1483"/>
                      </a:moveTo>
                      <a:lnTo>
                        <a:pt x="0" y="2225"/>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8" name="Google Shape;18;p2"/>
                <p:cNvSpPr/>
                <p:nvPr/>
              </p:nvSpPr>
              <p:spPr>
                <a:xfrm rot="10800000">
                  <a:off x="7294670" y="3541848"/>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9" name="Google Shape;19;p2"/>
                <p:cNvSpPr/>
                <p:nvPr/>
              </p:nvSpPr>
              <p:spPr>
                <a:xfrm rot="10800000">
                  <a:off x="8219510" y="4342488"/>
                  <a:ext cx="462240" cy="801000"/>
                </a:xfrm>
                <a:custGeom>
                  <a:avLst/>
                  <a:gdLst/>
                  <a:ahLst/>
                  <a:cxnLst/>
                  <a:rect l="l" t="t" r="r" b="b"/>
                  <a:pathLst>
                    <a:path w="1284" h="2225" extrusionOk="0">
                      <a:moveTo>
                        <a:pt x="0" y="1483"/>
                      </a:moveTo>
                      <a:lnTo>
                        <a:pt x="1284" y="2225"/>
                      </a:lnTo>
                      <a:lnTo>
                        <a:pt x="1284" y="742"/>
                      </a:lnTo>
                      <a:lnTo>
                        <a:pt x="0" y="0"/>
                      </a:lnTo>
                      <a:lnTo>
                        <a:pt x="0"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 name="Google Shape;20;p2"/>
                <p:cNvSpPr/>
                <p:nvPr/>
              </p:nvSpPr>
              <p:spPr>
                <a:xfrm rot="10800000">
                  <a:off x="8681750" y="434248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 name="Google Shape;21;p2"/>
                <p:cNvSpPr/>
                <p:nvPr/>
              </p:nvSpPr>
              <p:spPr>
                <a:xfrm rot="10800000">
                  <a:off x="8681750" y="4075368"/>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 name="Google Shape;22;p2"/>
                <p:cNvSpPr/>
                <p:nvPr/>
              </p:nvSpPr>
              <p:spPr>
                <a:xfrm rot="10800000">
                  <a:off x="8219510" y="407536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3" name="Google Shape;23;p2"/>
                <p:cNvSpPr/>
                <p:nvPr/>
              </p:nvSpPr>
              <p:spPr>
                <a:xfrm rot="10800000">
                  <a:off x="8681750" y="3808608"/>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 name="Google Shape;24;p2"/>
                <p:cNvSpPr/>
                <p:nvPr/>
              </p:nvSpPr>
              <p:spPr>
                <a:xfrm>
                  <a:off x="8219506" y="3356853"/>
                  <a:ext cx="196757"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25" name="Google Shape;25;p2"/>
              <p:cNvGrpSpPr/>
              <p:nvPr/>
            </p:nvGrpSpPr>
            <p:grpSpPr>
              <a:xfrm>
                <a:off x="6832610" y="858696"/>
                <a:ext cx="2372456" cy="4556398"/>
                <a:chOff x="6832610" y="926596"/>
                <a:chExt cx="2372456" cy="4556398"/>
              </a:xfrm>
            </p:grpSpPr>
            <p:sp>
              <p:nvSpPr>
                <p:cNvPr id="26" name="Google Shape;26;p2"/>
                <p:cNvSpPr/>
                <p:nvPr/>
              </p:nvSpPr>
              <p:spPr>
                <a:xfrm rot="3600004">
                  <a:off x="8219324" y="2944362"/>
                  <a:ext cx="462241" cy="801002"/>
                </a:xfrm>
                <a:custGeom>
                  <a:avLst/>
                  <a:gdLst/>
                  <a:ahLst/>
                  <a:cxnLst/>
                  <a:rect l="l" t="t" r="r" b="b"/>
                  <a:pathLst>
                    <a:path w="1284" h="2225" extrusionOk="0">
                      <a:moveTo>
                        <a:pt x="0" y="1483"/>
                      </a:moveTo>
                      <a:lnTo>
                        <a:pt x="1284" y="2225"/>
                      </a:lnTo>
                      <a:lnTo>
                        <a:pt x="1284" y="741"/>
                      </a:lnTo>
                      <a:lnTo>
                        <a:pt x="0" y="0"/>
                      </a:lnTo>
                      <a:lnTo>
                        <a:pt x="0"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7" name="Google Shape;27;p2"/>
                <p:cNvSpPr/>
                <p:nvPr/>
              </p:nvSpPr>
              <p:spPr>
                <a:xfrm>
                  <a:off x="8681750" y="2416158"/>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 name="Google Shape;28;p2"/>
                <p:cNvSpPr/>
                <p:nvPr/>
              </p:nvSpPr>
              <p:spPr>
                <a:xfrm>
                  <a:off x="6832610" y="4671908"/>
                  <a:ext cx="462240" cy="800640"/>
                </a:xfrm>
                <a:custGeom>
                  <a:avLst/>
                  <a:gdLst/>
                  <a:ahLst/>
                  <a:cxnLst/>
                  <a:rect l="l" t="t" r="r" b="b"/>
                  <a:pathLst>
                    <a:path w="1284" h="2224" extrusionOk="0">
                      <a:moveTo>
                        <a:pt x="1284" y="1483"/>
                      </a:moveTo>
                      <a:lnTo>
                        <a:pt x="0" y="2224"/>
                      </a:lnTo>
                      <a:lnTo>
                        <a:pt x="0" y="742"/>
                      </a:lnTo>
                      <a:lnTo>
                        <a:pt x="1284" y="0"/>
                      </a:lnTo>
                      <a:lnTo>
                        <a:pt x="1284" y="148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9" name="Google Shape;29;p2"/>
                <p:cNvSpPr/>
                <p:nvPr/>
              </p:nvSpPr>
              <p:spPr>
                <a:xfrm rot="3599992">
                  <a:off x="8626942" y="1588942"/>
                  <a:ext cx="462598" cy="533878"/>
                </a:xfrm>
                <a:custGeom>
                  <a:avLst/>
                  <a:gdLst/>
                  <a:ahLst/>
                  <a:cxnLst/>
                  <a:rect l="l" t="t" r="r" b="b"/>
                  <a:pathLst>
                    <a:path w="1285" h="1483" extrusionOk="0">
                      <a:moveTo>
                        <a:pt x="1285" y="742"/>
                      </a:moveTo>
                      <a:lnTo>
                        <a:pt x="0" y="0"/>
                      </a:lnTo>
                      <a:lnTo>
                        <a:pt x="0" y="1483"/>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 name="Google Shape;30;p2"/>
                <p:cNvSpPr/>
                <p:nvPr/>
              </p:nvSpPr>
              <p:spPr>
                <a:xfrm>
                  <a:off x="8681750" y="2944443"/>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1" name="Google Shape;31;p2"/>
                <p:cNvSpPr/>
                <p:nvPr/>
              </p:nvSpPr>
              <p:spPr>
                <a:xfrm rot="3600004">
                  <a:off x="8395539" y="993438"/>
                  <a:ext cx="462601" cy="533881"/>
                </a:xfrm>
                <a:custGeom>
                  <a:avLst/>
                  <a:gdLst/>
                  <a:ahLst/>
                  <a:cxnLst/>
                  <a:rect l="l" t="t" r="r" b="b"/>
                  <a:pathLst>
                    <a:path w="1285" h="1483" extrusionOk="0">
                      <a:moveTo>
                        <a:pt x="0" y="741"/>
                      </a:moveTo>
                      <a:lnTo>
                        <a:pt x="1285" y="1483"/>
                      </a:lnTo>
                      <a:lnTo>
                        <a:pt x="1285" y="0"/>
                      </a:lnTo>
                      <a:lnTo>
                        <a:pt x="0" y="74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 name="Google Shape;32;p2"/>
                <p:cNvSpPr/>
                <p:nvPr/>
              </p:nvSpPr>
              <p:spPr>
                <a:xfrm rot="-3600004">
                  <a:off x="7410040" y="4882541"/>
                  <a:ext cx="462601" cy="533521"/>
                </a:xfrm>
                <a:custGeom>
                  <a:avLst/>
                  <a:gdLst/>
                  <a:ahLst/>
                  <a:cxnLst/>
                  <a:rect l="l" t="t" r="r" b="b"/>
                  <a:pathLst>
                    <a:path w="1285" h="1482" extrusionOk="0">
                      <a:moveTo>
                        <a:pt x="1285" y="742"/>
                      </a:moveTo>
                      <a:lnTo>
                        <a:pt x="0" y="0"/>
                      </a:lnTo>
                      <a:lnTo>
                        <a:pt x="0" y="1482"/>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3" name="Google Shape;33;p2"/>
                <p:cNvSpPr/>
                <p:nvPr/>
              </p:nvSpPr>
              <p:spPr>
                <a:xfrm>
                  <a:off x="8511425" y="1785133"/>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grpSp>
          <p:nvGrpSpPr>
            <p:cNvPr id="34" name="Google Shape;34;p2"/>
            <p:cNvGrpSpPr/>
            <p:nvPr/>
          </p:nvGrpSpPr>
          <p:grpSpPr>
            <a:xfrm>
              <a:off x="2" y="-220676"/>
              <a:ext cx="2754719" cy="2546184"/>
              <a:chOff x="-10" y="5"/>
              <a:chExt cx="2311200" cy="2136240"/>
            </a:xfrm>
          </p:grpSpPr>
          <p:sp>
            <p:nvSpPr>
              <p:cNvPr id="35" name="Google Shape;35;p2"/>
              <p:cNvSpPr/>
              <p:nvPr/>
            </p:nvSpPr>
            <p:spPr>
              <a:xfrm>
                <a:off x="710" y="1335605"/>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6" name="Google Shape;36;p2"/>
              <p:cNvSpPr/>
              <p:nvPr/>
            </p:nvSpPr>
            <p:spPr>
              <a:xfrm>
                <a:off x="924110" y="267125"/>
                <a:ext cx="462600" cy="800640"/>
              </a:xfrm>
              <a:custGeom>
                <a:avLst/>
                <a:gdLst/>
                <a:ahLst/>
                <a:cxnLst/>
                <a:rect l="l" t="t" r="r" b="b"/>
                <a:pathLst>
                  <a:path w="1285" h="2224" extrusionOk="0">
                    <a:moveTo>
                      <a:pt x="1285" y="1482"/>
                    </a:moveTo>
                    <a:lnTo>
                      <a:pt x="0" y="2224"/>
                    </a:lnTo>
                    <a:lnTo>
                      <a:pt x="0" y="741"/>
                    </a:lnTo>
                    <a:lnTo>
                      <a:pt x="1285" y="0"/>
                    </a:lnTo>
                    <a:lnTo>
                      <a:pt x="1285" y="14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 name="Google Shape;37;p2"/>
              <p:cNvSpPr/>
              <p:nvPr/>
            </p:nvSpPr>
            <p:spPr>
              <a:xfrm>
                <a:off x="461870" y="5"/>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8" name="Google Shape;38;p2"/>
              <p:cNvSpPr/>
              <p:nvPr/>
            </p:nvSpPr>
            <p:spPr>
              <a:xfrm>
                <a:off x="-10" y="267125"/>
                <a:ext cx="462240" cy="801000"/>
              </a:xfrm>
              <a:custGeom>
                <a:avLst/>
                <a:gdLst/>
                <a:ahLst/>
                <a:cxnLst/>
                <a:rect l="l" t="t" r="r" b="b"/>
                <a:pathLst>
                  <a:path w="1284" h="2225" extrusionOk="0">
                    <a:moveTo>
                      <a:pt x="1284" y="0"/>
                    </a:moveTo>
                    <a:lnTo>
                      <a:pt x="0" y="742"/>
                    </a:lnTo>
                    <a:lnTo>
                      <a:pt x="0" y="2225"/>
                    </a:lnTo>
                    <a:lnTo>
                      <a:pt x="1284" y="1484"/>
                    </a:lnTo>
                    <a:lnTo>
                      <a:pt x="1284"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 name="Google Shape;39;p2"/>
              <p:cNvSpPr/>
              <p:nvPr/>
            </p:nvSpPr>
            <p:spPr>
              <a:xfrm>
                <a:off x="645830" y="1333445"/>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 name="Google Shape;40;p2"/>
              <p:cNvSpPr/>
              <p:nvPr/>
            </p:nvSpPr>
            <p:spPr>
              <a:xfrm>
                <a:off x="462230" y="267125"/>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 name="Google Shape;41;p2"/>
              <p:cNvSpPr/>
              <p:nvPr/>
            </p:nvSpPr>
            <p:spPr>
              <a:xfrm>
                <a:off x="462230" y="801365"/>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42" name="Google Shape;42;p2"/>
              <p:cNvSpPr/>
              <p:nvPr/>
            </p:nvSpPr>
            <p:spPr>
              <a:xfrm>
                <a:off x="1386710" y="5"/>
                <a:ext cx="462240" cy="533880"/>
              </a:xfrm>
              <a:custGeom>
                <a:avLst/>
                <a:gdLst/>
                <a:ahLst/>
                <a:cxnLst/>
                <a:rect l="l" t="t" r="r" b="b"/>
                <a:pathLst>
                  <a:path w="1284" h="1483" extrusionOk="0">
                    <a:moveTo>
                      <a:pt x="0" y="742"/>
                    </a:moveTo>
                    <a:lnTo>
                      <a:pt x="1284" y="1483"/>
                    </a:lnTo>
                    <a:lnTo>
                      <a:pt x="1284" y="0"/>
                    </a:lnTo>
                    <a:lnTo>
                      <a:pt x="0"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3" name="Google Shape;43;p2"/>
              <p:cNvSpPr/>
              <p:nvPr/>
            </p:nvSpPr>
            <p:spPr>
              <a:xfrm>
                <a:off x="1848950" y="5"/>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89937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0"/>
        <p:cNvGrpSpPr/>
        <p:nvPr/>
      </p:nvGrpSpPr>
      <p:grpSpPr>
        <a:xfrm>
          <a:off x="0" y="0"/>
          <a:ext cx="0" cy="0"/>
          <a:chOff x="0" y="0"/>
          <a:chExt cx="0" cy="0"/>
        </a:xfrm>
      </p:grpSpPr>
    </p:spTree>
    <p:extLst>
      <p:ext uri="{BB962C8B-B14F-4D97-AF65-F5344CB8AC3E}">
        <p14:creationId xmlns:p14="http://schemas.microsoft.com/office/powerpoint/2010/main" val="18813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73" name="Google Shape;173;p13"/>
          <p:cNvSpPr txBox="1">
            <a:spLocks noGrp="1"/>
          </p:cNvSpPr>
          <p:nvPr>
            <p:ph type="title" idx="2" hasCustomPrompt="1"/>
          </p:nvPr>
        </p:nvSpPr>
        <p:spPr>
          <a:xfrm>
            <a:off x="1238367" y="1812035"/>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4" name="Google Shape;174;p13"/>
          <p:cNvSpPr txBox="1">
            <a:spLocks noGrp="1"/>
          </p:cNvSpPr>
          <p:nvPr>
            <p:ph type="title" idx="3" hasCustomPrompt="1"/>
          </p:nvPr>
        </p:nvSpPr>
        <p:spPr>
          <a:xfrm>
            <a:off x="1238367" y="4042537"/>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5" name="Google Shape;175;p13"/>
          <p:cNvSpPr txBox="1">
            <a:spLocks noGrp="1"/>
          </p:cNvSpPr>
          <p:nvPr>
            <p:ph type="title" idx="4" hasCustomPrompt="1"/>
          </p:nvPr>
        </p:nvSpPr>
        <p:spPr>
          <a:xfrm>
            <a:off x="4837395" y="1812035"/>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6" name="Google Shape;176;p13"/>
          <p:cNvSpPr txBox="1">
            <a:spLocks noGrp="1"/>
          </p:cNvSpPr>
          <p:nvPr>
            <p:ph type="title" idx="5" hasCustomPrompt="1"/>
          </p:nvPr>
        </p:nvSpPr>
        <p:spPr>
          <a:xfrm>
            <a:off x="4837395" y="4042537"/>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7" name="Google Shape;177;p13"/>
          <p:cNvSpPr txBox="1">
            <a:spLocks noGrp="1"/>
          </p:cNvSpPr>
          <p:nvPr>
            <p:ph type="title" idx="6" hasCustomPrompt="1"/>
          </p:nvPr>
        </p:nvSpPr>
        <p:spPr>
          <a:xfrm>
            <a:off x="8436433" y="1812035"/>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8" name="Google Shape;178;p13"/>
          <p:cNvSpPr txBox="1">
            <a:spLocks noGrp="1"/>
          </p:cNvSpPr>
          <p:nvPr>
            <p:ph type="title" idx="7" hasCustomPrompt="1"/>
          </p:nvPr>
        </p:nvSpPr>
        <p:spPr>
          <a:xfrm>
            <a:off x="8436433" y="4042537"/>
            <a:ext cx="979600" cy="763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9" name="Google Shape;179;p13"/>
          <p:cNvSpPr txBox="1">
            <a:spLocks noGrp="1"/>
          </p:cNvSpPr>
          <p:nvPr>
            <p:ph type="subTitle" idx="1"/>
          </p:nvPr>
        </p:nvSpPr>
        <p:spPr>
          <a:xfrm>
            <a:off x="1238367" y="2474033"/>
            <a:ext cx="2517200" cy="106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180" name="Google Shape;180;p13"/>
          <p:cNvSpPr txBox="1">
            <a:spLocks noGrp="1"/>
          </p:cNvSpPr>
          <p:nvPr>
            <p:ph type="subTitle" idx="8"/>
          </p:nvPr>
        </p:nvSpPr>
        <p:spPr>
          <a:xfrm>
            <a:off x="4837400" y="2474033"/>
            <a:ext cx="2517200" cy="106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181" name="Google Shape;181;p13"/>
          <p:cNvSpPr txBox="1">
            <a:spLocks noGrp="1"/>
          </p:cNvSpPr>
          <p:nvPr>
            <p:ph type="subTitle" idx="9"/>
          </p:nvPr>
        </p:nvSpPr>
        <p:spPr>
          <a:xfrm>
            <a:off x="8436433" y="2474033"/>
            <a:ext cx="2517200" cy="106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182" name="Google Shape;182;p13"/>
          <p:cNvSpPr txBox="1">
            <a:spLocks noGrp="1"/>
          </p:cNvSpPr>
          <p:nvPr>
            <p:ph type="subTitle" idx="13"/>
          </p:nvPr>
        </p:nvSpPr>
        <p:spPr>
          <a:xfrm>
            <a:off x="1238367" y="4704533"/>
            <a:ext cx="2517200" cy="10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183" name="Google Shape;183;p13"/>
          <p:cNvSpPr txBox="1">
            <a:spLocks noGrp="1"/>
          </p:cNvSpPr>
          <p:nvPr>
            <p:ph type="subTitle" idx="14"/>
          </p:nvPr>
        </p:nvSpPr>
        <p:spPr>
          <a:xfrm>
            <a:off x="4837400" y="4704533"/>
            <a:ext cx="2517200" cy="10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184" name="Google Shape;184;p13"/>
          <p:cNvSpPr txBox="1">
            <a:spLocks noGrp="1"/>
          </p:cNvSpPr>
          <p:nvPr>
            <p:ph type="subTitle" idx="15"/>
          </p:nvPr>
        </p:nvSpPr>
        <p:spPr>
          <a:xfrm>
            <a:off x="8436433" y="4704533"/>
            <a:ext cx="2517200" cy="10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rtl="0">
              <a:lnSpc>
                <a:spcPct val="100000"/>
              </a:lnSpc>
              <a:spcBef>
                <a:spcPts val="0"/>
              </a:spcBef>
              <a:spcAft>
                <a:spcPts val="0"/>
              </a:spcAft>
              <a:buSzPts val="2400"/>
              <a:buFont typeface="Lexend"/>
              <a:buNone/>
              <a:defRPr sz="3200">
                <a:latin typeface="Lexend"/>
                <a:ea typeface="Lexend"/>
                <a:cs typeface="Lexend"/>
                <a:sym typeface="Lexend"/>
              </a:defRPr>
            </a:lvl2pPr>
            <a:lvl3pPr lvl="2" rtl="0">
              <a:lnSpc>
                <a:spcPct val="100000"/>
              </a:lnSpc>
              <a:spcBef>
                <a:spcPts val="0"/>
              </a:spcBef>
              <a:spcAft>
                <a:spcPts val="0"/>
              </a:spcAft>
              <a:buSzPts val="2400"/>
              <a:buFont typeface="Lexend"/>
              <a:buNone/>
              <a:defRPr sz="3200">
                <a:latin typeface="Lexend"/>
                <a:ea typeface="Lexend"/>
                <a:cs typeface="Lexend"/>
                <a:sym typeface="Lexend"/>
              </a:defRPr>
            </a:lvl3pPr>
            <a:lvl4pPr lvl="3" rtl="0">
              <a:lnSpc>
                <a:spcPct val="100000"/>
              </a:lnSpc>
              <a:spcBef>
                <a:spcPts val="0"/>
              </a:spcBef>
              <a:spcAft>
                <a:spcPts val="0"/>
              </a:spcAft>
              <a:buSzPts val="2400"/>
              <a:buFont typeface="Lexend"/>
              <a:buNone/>
              <a:defRPr sz="3200">
                <a:latin typeface="Lexend"/>
                <a:ea typeface="Lexend"/>
                <a:cs typeface="Lexend"/>
                <a:sym typeface="Lexend"/>
              </a:defRPr>
            </a:lvl4pPr>
            <a:lvl5pPr lvl="4" rtl="0">
              <a:lnSpc>
                <a:spcPct val="100000"/>
              </a:lnSpc>
              <a:spcBef>
                <a:spcPts val="0"/>
              </a:spcBef>
              <a:spcAft>
                <a:spcPts val="0"/>
              </a:spcAft>
              <a:buSzPts val="2400"/>
              <a:buFont typeface="Lexend"/>
              <a:buNone/>
              <a:defRPr sz="3200">
                <a:latin typeface="Lexend"/>
                <a:ea typeface="Lexend"/>
                <a:cs typeface="Lexend"/>
                <a:sym typeface="Lexend"/>
              </a:defRPr>
            </a:lvl5pPr>
            <a:lvl6pPr lvl="5" rtl="0">
              <a:lnSpc>
                <a:spcPct val="100000"/>
              </a:lnSpc>
              <a:spcBef>
                <a:spcPts val="0"/>
              </a:spcBef>
              <a:spcAft>
                <a:spcPts val="0"/>
              </a:spcAft>
              <a:buSzPts val="2400"/>
              <a:buFont typeface="Lexend"/>
              <a:buNone/>
              <a:defRPr sz="3200">
                <a:latin typeface="Lexend"/>
                <a:ea typeface="Lexend"/>
                <a:cs typeface="Lexend"/>
                <a:sym typeface="Lexend"/>
              </a:defRPr>
            </a:lvl6pPr>
            <a:lvl7pPr lvl="6" rtl="0">
              <a:lnSpc>
                <a:spcPct val="100000"/>
              </a:lnSpc>
              <a:spcBef>
                <a:spcPts val="0"/>
              </a:spcBef>
              <a:spcAft>
                <a:spcPts val="0"/>
              </a:spcAft>
              <a:buSzPts val="2400"/>
              <a:buFont typeface="Lexend"/>
              <a:buNone/>
              <a:defRPr sz="3200">
                <a:latin typeface="Lexend"/>
                <a:ea typeface="Lexend"/>
                <a:cs typeface="Lexend"/>
                <a:sym typeface="Lexend"/>
              </a:defRPr>
            </a:lvl7pPr>
            <a:lvl8pPr lvl="7" rtl="0">
              <a:lnSpc>
                <a:spcPct val="100000"/>
              </a:lnSpc>
              <a:spcBef>
                <a:spcPts val="0"/>
              </a:spcBef>
              <a:spcAft>
                <a:spcPts val="0"/>
              </a:spcAft>
              <a:buSzPts val="2400"/>
              <a:buFont typeface="Lexend"/>
              <a:buNone/>
              <a:defRPr sz="3200">
                <a:latin typeface="Lexend"/>
                <a:ea typeface="Lexend"/>
                <a:cs typeface="Lexend"/>
                <a:sym typeface="Lexend"/>
              </a:defRPr>
            </a:lvl8pPr>
            <a:lvl9pPr lvl="8"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grpSp>
        <p:nvGrpSpPr>
          <p:cNvPr id="185" name="Google Shape;185;p13"/>
          <p:cNvGrpSpPr/>
          <p:nvPr/>
        </p:nvGrpSpPr>
        <p:grpSpPr>
          <a:xfrm>
            <a:off x="0" y="-3"/>
            <a:ext cx="12192000" cy="6850500"/>
            <a:chOff x="0" y="-3"/>
            <a:chExt cx="9144000" cy="5137875"/>
          </a:xfrm>
        </p:grpSpPr>
        <p:grpSp>
          <p:nvGrpSpPr>
            <p:cNvPr id="186" name="Google Shape;186;p13"/>
            <p:cNvGrpSpPr/>
            <p:nvPr/>
          </p:nvGrpSpPr>
          <p:grpSpPr>
            <a:xfrm>
              <a:off x="7809120" y="-3"/>
              <a:ext cx="1334880" cy="924480"/>
              <a:chOff x="7809120" y="-3"/>
              <a:chExt cx="1334880" cy="924480"/>
            </a:xfrm>
          </p:grpSpPr>
          <p:sp>
            <p:nvSpPr>
              <p:cNvPr id="187" name="Google Shape;187;p13"/>
              <p:cNvSpPr/>
              <p:nvPr/>
            </p:nvSpPr>
            <p:spPr>
              <a:xfrm rot="-5400000">
                <a:off x="8512560" y="-169202"/>
                <a:ext cx="462240" cy="800640"/>
              </a:xfrm>
              <a:custGeom>
                <a:avLst/>
                <a:gdLst/>
                <a:ahLst/>
                <a:cxnLst/>
                <a:rect l="l" t="t" r="r" b="b"/>
                <a:pathLst>
                  <a:path w="1284" h="2224" extrusionOk="0">
                    <a:moveTo>
                      <a:pt x="0" y="1482"/>
                    </a:moveTo>
                    <a:lnTo>
                      <a:pt x="1284" y="2224"/>
                    </a:lnTo>
                    <a:lnTo>
                      <a:pt x="1284" y="742"/>
                    </a:lnTo>
                    <a:lnTo>
                      <a:pt x="0" y="0"/>
                    </a:lnTo>
                    <a:lnTo>
                      <a:pt x="0" y="148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88" name="Google Shape;188;p13"/>
              <p:cNvSpPr/>
              <p:nvPr/>
            </p:nvSpPr>
            <p:spPr>
              <a:xfrm rot="-5400000">
                <a:off x="8512560" y="293038"/>
                <a:ext cx="462240" cy="800640"/>
              </a:xfrm>
              <a:custGeom>
                <a:avLst/>
                <a:gdLst/>
                <a:ahLst/>
                <a:cxnLst/>
                <a:rect l="l" t="t" r="r" b="b"/>
                <a:pathLst>
                  <a:path w="1284" h="2224" extrusionOk="0">
                    <a:moveTo>
                      <a:pt x="1284" y="1482"/>
                    </a:moveTo>
                    <a:lnTo>
                      <a:pt x="0" y="2224"/>
                    </a:lnTo>
                    <a:lnTo>
                      <a:pt x="0" y="741"/>
                    </a:lnTo>
                    <a:lnTo>
                      <a:pt x="1284" y="0"/>
                    </a:lnTo>
                    <a:lnTo>
                      <a:pt x="1284" y="148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89" name="Google Shape;189;p13"/>
              <p:cNvSpPr/>
              <p:nvPr/>
            </p:nvSpPr>
            <p:spPr>
              <a:xfrm rot="-5400000">
                <a:off x="7845120" y="-36002"/>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190" name="Google Shape;190;p13"/>
            <p:cNvGrpSpPr/>
            <p:nvPr/>
          </p:nvGrpSpPr>
          <p:grpSpPr>
            <a:xfrm>
              <a:off x="0" y="3268938"/>
              <a:ext cx="1387440" cy="1868935"/>
              <a:chOff x="0" y="3268938"/>
              <a:chExt cx="1387440" cy="1868935"/>
            </a:xfrm>
          </p:grpSpPr>
          <p:sp>
            <p:nvSpPr>
              <p:cNvPr id="191" name="Google Shape;191;p13"/>
              <p:cNvSpPr/>
              <p:nvPr/>
            </p:nvSpPr>
            <p:spPr>
              <a:xfrm>
                <a:off x="0" y="3268938"/>
                <a:ext cx="462240" cy="801000"/>
              </a:xfrm>
              <a:custGeom>
                <a:avLst/>
                <a:gdLst/>
                <a:ahLst/>
                <a:cxnLst/>
                <a:rect l="l" t="t" r="r" b="b"/>
                <a:pathLst>
                  <a:path w="1284" h="2225" extrusionOk="0">
                    <a:moveTo>
                      <a:pt x="0" y="1483"/>
                    </a:moveTo>
                    <a:lnTo>
                      <a:pt x="1284" y="2225"/>
                    </a:lnTo>
                    <a:lnTo>
                      <a:pt x="1284" y="741"/>
                    </a:lnTo>
                    <a:lnTo>
                      <a:pt x="0" y="0"/>
                    </a:lnTo>
                    <a:lnTo>
                      <a:pt x="0"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92" name="Google Shape;192;p13"/>
              <p:cNvSpPr/>
              <p:nvPr/>
            </p:nvSpPr>
            <p:spPr>
              <a:xfrm>
                <a:off x="462240" y="4603993"/>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93" name="Google Shape;193;p13"/>
              <p:cNvSpPr/>
              <p:nvPr/>
            </p:nvSpPr>
            <p:spPr>
              <a:xfrm>
                <a:off x="0" y="380281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194" name="Google Shape;194;p13"/>
              <p:cNvSpPr/>
              <p:nvPr/>
            </p:nvSpPr>
            <p:spPr>
              <a:xfrm>
                <a:off x="0" y="4337058"/>
                <a:ext cx="462240" cy="800640"/>
              </a:xfrm>
              <a:custGeom>
                <a:avLst/>
                <a:gdLst/>
                <a:ahLst/>
                <a:cxnLst/>
                <a:rect l="l" t="t" r="r" b="b"/>
                <a:pathLst>
                  <a:path w="1284" h="2224" extrusionOk="0">
                    <a:moveTo>
                      <a:pt x="0" y="1482"/>
                    </a:moveTo>
                    <a:lnTo>
                      <a:pt x="1284" y="2224"/>
                    </a:lnTo>
                    <a:lnTo>
                      <a:pt x="1284" y="740"/>
                    </a:lnTo>
                    <a:lnTo>
                      <a:pt x="0" y="0"/>
                    </a:lnTo>
                    <a:lnTo>
                      <a:pt x="0" y="14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95" name="Google Shape;195;p13"/>
              <p:cNvSpPr/>
              <p:nvPr/>
            </p:nvSpPr>
            <p:spPr>
              <a:xfrm>
                <a:off x="924840" y="4604175"/>
                <a:ext cx="462600" cy="533520"/>
              </a:xfrm>
              <a:custGeom>
                <a:avLst/>
                <a:gdLst/>
                <a:ahLst/>
                <a:cxnLst/>
                <a:rect l="l" t="t" r="r" b="b"/>
                <a:pathLst>
                  <a:path w="1285" h="1482" extrusionOk="0">
                    <a:moveTo>
                      <a:pt x="1285" y="742"/>
                    </a:moveTo>
                    <a:lnTo>
                      <a:pt x="0" y="0"/>
                    </a:lnTo>
                    <a:lnTo>
                      <a:pt x="0" y="1482"/>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79867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5412767" y="5256267"/>
            <a:ext cx="5828400" cy="66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67"/>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98" name="Google Shape;198;p14"/>
          <p:cNvSpPr txBox="1">
            <a:spLocks noGrp="1"/>
          </p:cNvSpPr>
          <p:nvPr>
            <p:ph type="subTitle" idx="1"/>
          </p:nvPr>
        </p:nvSpPr>
        <p:spPr>
          <a:xfrm>
            <a:off x="4453700" y="2592200"/>
            <a:ext cx="6787200" cy="266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199" name="Google Shape;199;p14"/>
          <p:cNvGrpSpPr/>
          <p:nvPr/>
        </p:nvGrpSpPr>
        <p:grpSpPr>
          <a:xfrm>
            <a:off x="0" y="1"/>
            <a:ext cx="4261096" cy="2494844"/>
            <a:chOff x="0" y="0"/>
            <a:chExt cx="3195822" cy="1871133"/>
          </a:xfrm>
        </p:grpSpPr>
        <p:sp>
          <p:nvSpPr>
            <p:cNvPr id="200" name="Google Shape;200;p14"/>
            <p:cNvSpPr/>
            <p:nvPr/>
          </p:nvSpPr>
          <p:spPr>
            <a:xfrm rot="-5400000">
              <a:off x="2083651" y="279755"/>
              <a:ext cx="441342" cy="764517"/>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1" name="Google Shape;201;p14"/>
            <p:cNvSpPr/>
            <p:nvPr/>
          </p:nvSpPr>
          <p:spPr>
            <a:xfrm rot="-5400000">
              <a:off x="2593219" y="280081"/>
              <a:ext cx="441342" cy="763864"/>
            </a:xfrm>
            <a:custGeom>
              <a:avLst/>
              <a:gdLst/>
              <a:ahLst/>
              <a:cxnLst/>
              <a:rect l="l" t="t" r="r" b="b"/>
              <a:pathLst>
                <a:path w="676" h="1170" extrusionOk="0">
                  <a:moveTo>
                    <a:pt x="676" y="390"/>
                  </a:moveTo>
                  <a:lnTo>
                    <a:pt x="0" y="0"/>
                  </a:lnTo>
                  <a:lnTo>
                    <a:pt x="0" y="780"/>
                  </a:lnTo>
                  <a:lnTo>
                    <a:pt x="676" y="1170"/>
                  </a:lnTo>
                  <a:lnTo>
                    <a:pt x="676"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2" name="Google Shape;202;p14"/>
            <p:cNvSpPr/>
            <p:nvPr/>
          </p:nvSpPr>
          <p:spPr>
            <a:xfrm rot="-5400000">
              <a:off x="2083651" y="-161587"/>
              <a:ext cx="441342" cy="764517"/>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3" name="Google Shape;203;p14"/>
            <p:cNvSpPr/>
            <p:nvPr/>
          </p:nvSpPr>
          <p:spPr>
            <a:xfrm rot="-5400000">
              <a:off x="2592893" y="-161587"/>
              <a:ext cx="441342" cy="764517"/>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4" name="Google Shape;204;p14"/>
            <p:cNvSpPr/>
            <p:nvPr/>
          </p:nvSpPr>
          <p:spPr>
            <a:xfrm rot="-5400000">
              <a:off x="1180398" y="386499"/>
              <a:ext cx="441342" cy="763864"/>
            </a:xfrm>
            <a:custGeom>
              <a:avLst/>
              <a:gdLst/>
              <a:ahLst/>
              <a:cxnLst/>
              <a:rect l="l" t="t" r="r" b="b"/>
              <a:pathLst>
                <a:path w="676" h="1170" extrusionOk="0">
                  <a:moveTo>
                    <a:pt x="0" y="390"/>
                  </a:moveTo>
                  <a:lnTo>
                    <a:pt x="676" y="0"/>
                  </a:lnTo>
                  <a:lnTo>
                    <a:pt x="676" y="780"/>
                  </a:lnTo>
                  <a:lnTo>
                    <a:pt x="0" y="1170"/>
                  </a:lnTo>
                  <a:lnTo>
                    <a:pt x="0"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5" name="Google Shape;205;p14"/>
            <p:cNvSpPr/>
            <p:nvPr/>
          </p:nvSpPr>
          <p:spPr>
            <a:xfrm rot="-5400000">
              <a:off x="925451" y="-55169"/>
              <a:ext cx="441342" cy="764517"/>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6" name="Google Shape;206;p14"/>
            <p:cNvSpPr/>
            <p:nvPr/>
          </p:nvSpPr>
          <p:spPr>
            <a:xfrm rot="-5400000">
              <a:off x="161914" y="385846"/>
              <a:ext cx="440689" cy="764517"/>
            </a:xfrm>
            <a:custGeom>
              <a:avLst/>
              <a:gdLst/>
              <a:ahLst/>
              <a:cxnLst/>
              <a:rect l="l" t="t" r="r" b="b"/>
              <a:pathLst>
                <a:path w="675" h="1171" extrusionOk="0">
                  <a:moveTo>
                    <a:pt x="0" y="1171"/>
                  </a:moveTo>
                  <a:lnTo>
                    <a:pt x="675" y="780"/>
                  </a:lnTo>
                  <a:lnTo>
                    <a:pt x="675" y="0"/>
                  </a:lnTo>
                  <a:lnTo>
                    <a:pt x="0" y="390"/>
                  </a:lnTo>
                  <a:lnTo>
                    <a:pt x="0"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7" name="Google Shape;207;p14"/>
            <p:cNvSpPr/>
            <p:nvPr/>
          </p:nvSpPr>
          <p:spPr>
            <a:xfrm rot="-5400000">
              <a:off x="1701719" y="-34277"/>
              <a:ext cx="441342" cy="509895"/>
            </a:xfrm>
            <a:custGeom>
              <a:avLst/>
              <a:gdLst/>
              <a:ahLst/>
              <a:cxnLst/>
              <a:rect l="l" t="t" r="r" b="b"/>
              <a:pathLst>
                <a:path w="676" h="781" extrusionOk="0">
                  <a:moveTo>
                    <a:pt x="676" y="390"/>
                  </a:moveTo>
                  <a:lnTo>
                    <a:pt x="0" y="0"/>
                  </a:lnTo>
                  <a:lnTo>
                    <a:pt x="0" y="781"/>
                  </a:lnTo>
                  <a:lnTo>
                    <a:pt x="676" y="39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8" name="Google Shape;208;p14"/>
            <p:cNvSpPr/>
            <p:nvPr/>
          </p:nvSpPr>
          <p:spPr>
            <a:xfrm rot="-5400000">
              <a:off x="543519" y="1395514"/>
              <a:ext cx="441342" cy="509895"/>
            </a:xfrm>
            <a:custGeom>
              <a:avLst/>
              <a:gdLst/>
              <a:ahLst/>
              <a:cxnLst/>
              <a:rect l="l" t="t" r="r" b="b"/>
              <a:pathLst>
                <a:path w="676" h="781" extrusionOk="0">
                  <a:moveTo>
                    <a:pt x="0" y="391"/>
                  </a:moveTo>
                  <a:lnTo>
                    <a:pt x="676" y="781"/>
                  </a:lnTo>
                  <a:lnTo>
                    <a:pt x="676" y="0"/>
                  </a:lnTo>
                  <a:lnTo>
                    <a:pt x="0" y="39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09" name="Google Shape;209;p14"/>
            <p:cNvSpPr/>
            <p:nvPr/>
          </p:nvSpPr>
          <p:spPr>
            <a:xfrm rot="-5400000">
              <a:off x="1701719" y="407065"/>
              <a:ext cx="441342" cy="509895"/>
            </a:xfrm>
            <a:custGeom>
              <a:avLst/>
              <a:gdLst/>
              <a:ahLst/>
              <a:cxnLst/>
              <a:rect l="l" t="t" r="r" b="b"/>
              <a:pathLst>
                <a:path w="676" h="781" extrusionOk="0">
                  <a:moveTo>
                    <a:pt x="0" y="390"/>
                  </a:moveTo>
                  <a:lnTo>
                    <a:pt x="676" y="781"/>
                  </a:lnTo>
                  <a:lnTo>
                    <a:pt x="676" y="0"/>
                  </a:lnTo>
                  <a:lnTo>
                    <a:pt x="0"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5478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0"/>
        <p:cNvGrpSpPr/>
        <p:nvPr/>
      </p:nvGrpSpPr>
      <p:grpSpPr>
        <a:xfrm>
          <a:off x="0" y="0"/>
          <a:ext cx="0" cy="0"/>
          <a:chOff x="0" y="0"/>
          <a:chExt cx="0" cy="0"/>
        </a:xfrm>
      </p:grpSpPr>
      <p:sp>
        <p:nvSpPr>
          <p:cNvPr id="211" name="Google Shape;211;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12" name="Google Shape;212;p15"/>
          <p:cNvGrpSpPr/>
          <p:nvPr/>
        </p:nvGrpSpPr>
        <p:grpSpPr>
          <a:xfrm>
            <a:off x="9594187" y="5148626"/>
            <a:ext cx="2597796" cy="1709364"/>
            <a:chOff x="7036550" y="3756788"/>
            <a:chExt cx="2107460" cy="1386720"/>
          </a:xfrm>
        </p:grpSpPr>
        <p:sp>
          <p:nvSpPr>
            <p:cNvPr id="213" name="Google Shape;213;p15"/>
            <p:cNvSpPr/>
            <p:nvPr/>
          </p:nvSpPr>
          <p:spPr>
            <a:xfrm rot="5400000" flipH="1">
              <a:off x="7443910" y="4511168"/>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4" name="Google Shape;214;p15"/>
            <p:cNvSpPr/>
            <p:nvPr/>
          </p:nvSpPr>
          <p:spPr>
            <a:xfrm rot="5400000" flipH="1">
              <a:off x="8512390" y="3587768"/>
              <a:ext cx="462600" cy="800640"/>
            </a:xfrm>
            <a:custGeom>
              <a:avLst/>
              <a:gdLst/>
              <a:ahLst/>
              <a:cxnLst/>
              <a:rect l="l" t="t" r="r" b="b"/>
              <a:pathLst>
                <a:path w="1285" h="2224" extrusionOk="0">
                  <a:moveTo>
                    <a:pt x="1285" y="1482"/>
                  </a:moveTo>
                  <a:lnTo>
                    <a:pt x="0" y="2224"/>
                  </a:lnTo>
                  <a:lnTo>
                    <a:pt x="0" y="741"/>
                  </a:lnTo>
                  <a:lnTo>
                    <a:pt x="1285" y="0"/>
                  </a:lnTo>
                  <a:lnTo>
                    <a:pt x="1285" y="148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5" name="Google Shape;215;p15"/>
            <p:cNvSpPr/>
            <p:nvPr/>
          </p:nvSpPr>
          <p:spPr>
            <a:xfrm rot="5400000" flipH="1">
              <a:off x="8512390" y="4511888"/>
              <a:ext cx="462240" cy="801000"/>
            </a:xfrm>
            <a:custGeom>
              <a:avLst/>
              <a:gdLst/>
              <a:ahLst/>
              <a:cxnLst/>
              <a:rect l="l" t="t" r="r" b="b"/>
              <a:pathLst>
                <a:path w="1284" h="2225" extrusionOk="0">
                  <a:moveTo>
                    <a:pt x="1284" y="0"/>
                  </a:moveTo>
                  <a:lnTo>
                    <a:pt x="0" y="742"/>
                  </a:lnTo>
                  <a:lnTo>
                    <a:pt x="0" y="2225"/>
                  </a:lnTo>
                  <a:lnTo>
                    <a:pt x="1284" y="1484"/>
                  </a:lnTo>
                  <a:lnTo>
                    <a:pt x="1284"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6" name="Google Shape;216;p15"/>
            <p:cNvSpPr/>
            <p:nvPr/>
          </p:nvSpPr>
          <p:spPr>
            <a:xfrm rot="5400000" flipH="1">
              <a:off x="7113410" y="4604413"/>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7" name="Google Shape;217;p15"/>
            <p:cNvSpPr/>
            <p:nvPr/>
          </p:nvSpPr>
          <p:spPr>
            <a:xfrm rot="5400000" flipH="1">
              <a:off x="8645770" y="418302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18" name="Google Shape;218;p15"/>
            <p:cNvSpPr/>
            <p:nvPr/>
          </p:nvSpPr>
          <p:spPr>
            <a:xfrm rot="5400000" flipH="1">
              <a:off x="8111890" y="4183388"/>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88041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21" name="Google Shape;221;p16"/>
          <p:cNvGrpSpPr/>
          <p:nvPr/>
        </p:nvGrpSpPr>
        <p:grpSpPr>
          <a:xfrm>
            <a:off x="0" y="-1"/>
            <a:ext cx="12228667" cy="6857999"/>
            <a:chOff x="0" y="-1"/>
            <a:chExt cx="9171500" cy="5143499"/>
          </a:xfrm>
        </p:grpSpPr>
        <p:grpSp>
          <p:nvGrpSpPr>
            <p:cNvPr id="222" name="Google Shape;222;p16"/>
            <p:cNvGrpSpPr/>
            <p:nvPr/>
          </p:nvGrpSpPr>
          <p:grpSpPr>
            <a:xfrm>
              <a:off x="7838086" y="-1"/>
              <a:ext cx="1333414" cy="1105463"/>
              <a:chOff x="7838086" y="-1"/>
              <a:chExt cx="1333414" cy="1105463"/>
            </a:xfrm>
          </p:grpSpPr>
          <p:sp>
            <p:nvSpPr>
              <p:cNvPr id="223" name="Google Shape;223;p16"/>
              <p:cNvSpPr/>
              <p:nvPr/>
            </p:nvSpPr>
            <p:spPr>
              <a:xfrm>
                <a:off x="8788262" y="-1"/>
                <a:ext cx="383238" cy="663279"/>
              </a:xfrm>
              <a:custGeom>
                <a:avLst/>
                <a:gdLst/>
                <a:ahLst/>
                <a:cxnLst/>
                <a:rect l="l" t="t" r="r" b="b"/>
                <a:pathLst>
                  <a:path w="676" h="1170" extrusionOk="0">
                    <a:moveTo>
                      <a:pt x="676" y="390"/>
                    </a:moveTo>
                    <a:lnTo>
                      <a:pt x="0" y="0"/>
                    </a:lnTo>
                    <a:lnTo>
                      <a:pt x="0" y="780"/>
                    </a:lnTo>
                    <a:lnTo>
                      <a:pt x="676" y="1170"/>
                    </a:lnTo>
                    <a:lnTo>
                      <a:pt x="676"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4" name="Google Shape;224;p16"/>
              <p:cNvSpPr/>
              <p:nvPr/>
            </p:nvSpPr>
            <p:spPr>
              <a:xfrm>
                <a:off x="8405025" y="-1"/>
                <a:ext cx="383238" cy="663279"/>
              </a:xfrm>
              <a:custGeom>
                <a:avLst/>
                <a:gdLst/>
                <a:ahLst/>
                <a:cxnLst/>
                <a:rect l="l" t="t" r="r" b="b"/>
                <a:pathLst>
                  <a:path w="676" h="1170" extrusionOk="0">
                    <a:moveTo>
                      <a:pt x="0" y="390"/>
                    </a:moveTo>
                    <a:lnTo>
                      <a:pt x="676" y="0"/>
                    </a:lnTo>
                    <a:lnTo>
                      <a:pt x="676" y="780"/>
                    </a:lnTo>
                    <a:lnTo>
                      <a:pt x="0" y="1170"/>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5" name="Google Shape;225;p16"/>
              <p:cNvSpPr/>
              <p:nvPr/>
            </p:nvSpPr>
            <p:spPr>
              <a:xfrm>
                <a:off x="7838086" y="123565"/>
                <a:ext cx="183682" cy="318601"/>
              </a:xfrm>
              <a:custGeom>
                <a:avLst/>
                <a:gdLst/>
                <a:ahLst/>
                <a:cxnLst/>
                <a:rect l="l" t="t" r="r" b="b"/>
                <a:pathLst>
                  <a:path w="324" h="562" extrusionOk="0">
                    <a:moveTo>
                      <a:pt x="324" y="187"/>
                    </a:moveTo>
                    <a:lnTo>
                      <a:pt x="0" y="0"/>
                    </a:lnTo>
                    <a:lnTo>
                      <a:pt x="0" y="374"/>
                    </a:lnTo>
                    <a:lnTo>
                      <a:pt x="324" y="562"/>
                    </a:lnTo>
                    <a:lnTo>
                      <a:pt x="324" y="18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6" name="Google Shape;226;p16"/>
              <p:cNvSpPr/>
              <p:nvPr/>
            </p:nvSpPr>
            <p:spPr>
              <a:xfrm>
                <a:off x="8405025" y="442184"/>
                <a:ext cx="383238" cy="663279"/>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7" name="Google Shape;227;p16"/>
              <p:cNvSpPr/>
              <p:nvPr/>
            </p:nvSpPr>
            <p:spPr>
              <a:xfrm>
                <a:off x="8021787" y="221092"/>
                <a:ext cx="383238" cy="442186"/>
              </a:xfrm>
              <a:custGeom>
                <a:avLst/>
                <a:gdLst/>
                <a:ahLst/>
                <a:cxnLst/>
                <a:rect l="l" t="t" r="r" b="b"/>
                <a:pathLst>
                  <a:path w="676" h="780" extrusionOk="0">
                    <a:moveTo>
                      <a:pt x="0" y="390"/>
                    </a:moveTo>
                    <a:lnTo>
                      <a:pt x="676" y="780"/>
                    </a:lnTo>
                    <a:lnTo>
                      <a:pt x="676" y="0"/>
                    </a:lnTo>
                    <a:lnTo>
                      <a:pt x="0" y="39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28" name="Google Shape;228;p16"/>
              <p:cNvSpPr/>
              <p:nvPr/>
            </p:nvSpPr>
            <p:spPr>
              <a:xfrm>
                <a:off x="8788262" y="442184"/>
                <a:ext cx="383238" cy="442186"/>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grpSp>
          <p:nvGrpSpPr>
            <p:cNvPr id="229" name="Google Shape;229;p16"/>
            <p:cNvGrpSpPr/>
            <p:nvPr/>
          </p:nvGrpSpPr>
          <p:grpSpPr>
            <a:xfrm>
              <a:off x="0" y="4258561"/>
              <a:ext cx="766475" cy="884938"/>
              <a:chOff x="8405025" y="1005686"/>
              <a:chExt cx="766475" cy="884938"/>
            </a:xfrm>
          </p:grpSpPr>
          <p:sp>
            <p:nvSpPr>
              <p:cNvPr id="230" name="Google Shape;230;p16"/>
              <p:cNvSpPr/>
              <p:nvPr/>
            </p:nvSpPr>
            <p:spPr>
              <a:xfrm>
                <a:off x="8405025" y="1226778"/>
                <a:ext cx="383238" cy="663846"/>
              </a:xfrm>
              <a:custGeom>
                <a:avLst/>
                <a:gdLst/>
                <a:ahLst/>
                <a:cxnLst/>
                <a:rect l="l" t="t" r="r" b="b"/>
                <a:pathLst>
                  <a:path w="676" h="1171" extrusionOk="0">
                    <a:moveTo>
                      <a:pt x="676" y="390"/>
                    </a:moveTo>
                    <a:lnTo>
                      <a:pt x="0" y="0"/>
                    </a:lnTo>
                    <a:lnTo>
                      <a:pt x="0" y="780"/>
                    </a:lnTo>
                    <a:lnTo>
                      <a:pt x="676" y="1171"/>
                    </a:lnTo>
                    <a:lnTo>
                      <a:pt x="676"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31" name="Google Shape;231;p16"/>
              <p:cNvSpPr/>
              <p:nvPr/>
            </p:nvSpPr>
            <p:spPr>
              <a:xfrm>
                <a:off x="8405025" y="1005686"/>
                <a:ext cx="383238" cy="442753"/>
              </a:xfrm>
              <a:custGeom>
                <a:avLst/>
                <a:gdLst/>
                <a:ahLst/>
                <a:cxnLst/>
                <a:rect l="l" t="t" r="r" b="b"/>
                <a:pathLst>
                  <a:path w="676" h="781" extrusionOk="0">
                    <a:moveTo>
                      <a:pt x="676" y="781"/>
                    </a:moveTo>
                    <a:lnTo>
                      <a:pt x="676" y="0"/>
                    </a:lnTo>
                    <a:lnTo>
                      <a:pt x="0" y="390"/>
                    </a:lnTo>
                    <a:lnTo>
                      <a:pt x="676" y="78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32" name="Google Shape;232;p16"/>
              <p:cNvSpPr/>
              <p:nvPr/>
            </p:nvSpPr>
            <p:spPr>
              <a:xfrm>
                <a:off x="8788262" y="1005686"/>
                <a:ext cx="383238" cy="442753"/>
              </a:xfrm>
              <a:custGeom>
                <a:avLst/>
                <a:gdLst/>
                <a:ahLst/>
                <a:cxnLst/>
                <a:rect l="l" t="t" r="r" b="b"/>
                <a:pathLst>
                  <a:path w="676" h="781" extrusionOk="0">
                    <a:moveTo>
                      <a:pt x="0" y="0"/>
                    </a:moveTo>
                    <a:lnTo>
                      <a:pt x="0" y="781"/>
                    </a:lnTo>
                    <a:lnTo>
                      <a:pt x="676" y="3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400057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3"/>
        <p:cNvGrpSpPr/>
        <p:nvPr/>
      </p:nvGrpSpPr>
      <p:grpSpPr>
        <a:xfrm>
          <a:off x="0" y="0"/>
          <a:ext cx="0" cy="0"/>
          <a:chOff x="0" y="0"/>
          <a:chExt cx="0" cy="0"/>
        </a:xfrm>
      </p:grpSpPr>
      <p:sp>
        <p:nvSpPr>
          <p:cNvPr id="234" name="Google Shape;234;p17"/>
          <p:cNvSpPr txBox="1">
            <a:spLocks noGrp="1"/>
          </p:cNvSpPr>
          <p:nvPr>
            <p:ph type="title"/>
          </p:nvPr>
        </p:nvSpPr>
        <p:spPr>
          <a:xfrm>
            <a:off x="960000" y="1833633"/>
            <a:ext cx="4562000" cy="21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35" name="Google Shape;235;p17"/>
          <p:cNvSpPr txBox="1">
            <a:spLocks noGrp="1"/>
          </p:cNvSpPr>
          <p:nvPr>
            <p:ph type="subTitle" idx="1"/>
          </p:nvPr>
        </p:nvSpPr>
        <p:spPr>
          <a:xfrm>
            <a:off x="960000" y="3988833"/>
            <a:ext cx="4562000" cy="1035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36" name="Google Shape;236;p17"/>
          <p:cNvSpPr>
            <a:spLocks noGrp="1"/>
          </p:cNvSpPr>
          <p:nvPr>
            <p:ph type="pic" idx="2"/>
          </p:nvPr>
        </p:nvSpPr>
        <p:spPr>
          <a:xfrm>
            <a:off x="5806633" y="711833"/>
            <a:ext cx="5434400" cy="5434400"/>
          </a:xfrm>
          <a:prstGeom prst="parallelogram">
            <a:avLst>
              <a:gd name="adj" fmla="val 25000"/>
            </a:avLst>
          </a:prstGeom>
          <a:noFill/>
          <a:ln w="9525" cap="flat" cmpd="sng">
            <a:solidFill>
              <a:schemeClr val="accent3"/>
            </a:solidFill>
            <a:prstDash val="solid"/>
            <a:round/>
            <a:headEnd type="none" w="sm" len="sm"/>
            <a:tailEnd type="none" w="sm" len="sm"/>
          </a:ln>
        </p:spPr>
      </p:sp>
      <p:grpSp>
        <p:nvGrpSpPr>
          <p:cNvPr id="237" name="Google Shape;237;p17"/>
          <p:cNvGrpSpPr/>
          <p:nvPr/>
        </p:nvGrpSpPr>
        <p:grpSpPr>
          <a:xfrm>
            <a:off x="-13" y="7"/>
            <a:ext cx="3081600" cy="3153391"/>
            <a:chOff x="-10" y="5"/>
            <a:chExt cx="2311200" cy="2365043"/>
          </a:xfrm>
        </p:grpSpPr>
        <p:sp>
          <p:nvSpPr>
            <p:cNvPr id="238" name="Google Shape;238;p17"/>
            <p:cNvSpPr/>
            <p:nvPr/>
          </p:nvSpPr>
          <p:spPr>
            <a:xfrm>
              <a:off x="710" y="1335605"/>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39" name="Google Shape;239;p17"/>
            <p:cNvSpPr/>
            <p:nvPr/>
          </p:nvSpPr>
          <p:spPr>
            <a:xfrm>
              <a:off x="924110" y="267125"/>
              <a:ext cx="462600" cy="800640"/>
            </a:xfrm>
            <a:custGeom>
              <a:avLst/>
              <a:gdLst/>
              <a:ahLst/>
              <a:cxnLst/>
              <a:rect l="l" t="t" r="r" b="b"/>
              <a:pathLst>
                <a:path w="1285" h="2224" extrusionOk="0">
                  <a:moveTo>
                    <a:pt x="1285" y="1482"/>
                  </a:moveTo>
                  <a:lnTo>
                    <a:pt x="0" y="2224"/>
                  </a:lnTo>
                  <a:lnTo>
                    <a:pt x="0" y="741"/>
                  </a:lnTo>
                  <a:lnTo>
                    <a:pt x="1285" y="0"/>
                  </a:lnTo>
                  <a:lnTo>
                    <a:pt x="1285" y="148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0" name="Google Shape;240;p17"/>
            <p:cNvSpPr/>
            <p:nvPr/>
          </p:nvSpPr>
          <p:spPr>
            <a:xfrm>
              <a:off x="461870" y="5"/>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241" name="Google Shape;241;p17"/>
            <p:cNvSpPr/>
            <p:nvPr/>
          </p:nvSpPr>
          <p:spPr>
            <a:xfrm>
              <a:off x="-10" y="267125"/>
              <a:ext cx="462240" cy="801000"/>
            </a:xfrm>
            <a:custGeom>
              <a:avLst/>
              <a:gdLst/>
              <a:ahLst/>
              <a:cxnLst/>
              <a:rect l="l" t="t" r="r" b="b"/>
              <a:pathLst>
                <a:path w="1284" h="2225" extrusionOk="0">
                  <a:moveTo>
                    <a:pt x="1284" y="0"/>
                  </a:moveTo>
                  <a:lnTo>
                    <a:pt x="0" y="742"/>
                  </a:lnTo>
                  <a:lnTo>
                    <a:pt x="0" y="2225"/>
                  </a:lnTo>
                  <a:lnTo>
                    <a:pt x="1284" y="1484"/>
                  </a:lnTo>
                  <a:lnTo>
                    <a:pt x="1284"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2" name="Google Shape;242;p17"/>
            <p:cNvSpPr/>
            <p:nvPr/>
          </p:nvSpPr>
          <p:spPr>
            <a:xfrm>
              <a:off x="252355" y="2001808"/>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3" name="Google Shape;243;p17"/>
            <p:cNvSpPr/>
            <p:nvPr/>
          </p:nvSpPr>
          <p:spPr>
            <a:xfrm>
              <a:off x="462230" y="267125"/>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4" name="Google Shape;244;p17"/>
            <p:cNvSpPr/>
            <p:nvPr/>
          </p:nvSpPr>
          <p:spPr>
            <a:xfrm>
              <a:off x="462230" y="801365"/>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245" name="Google Shape;245;p17"/>
            <p:cNvSpPr/>
            <p:nvPr/>
          </p:nvSpPr>
          <p:spPr>
            <a:xfrm>
              <a:off x="1386710" y="5"/>
              <a:ext cx="462240" cy="533880"/>
            </a:xfrm>
            <a:custGeom>
              <a:avLst/>
              <a:gdLst/>
              <a:ahLst/>
              <a:cxnLst/>
              <a:rect l="l" t="t" r="r" b="b"/>
              <a:pathLst>
                <a:path w="1284" h="1483" extrusionOk="0">
                  <a:moveTo>
                    <a:pt x="0" y="742"/>
                  </a:moveTo>
                  <a:lnTo>
                    <a:pt x="1284" y="1483"/>
                  </a:lnTo>
                  <a:lnTo>
                    <a:pt x="1284" y="0"/>
                  </a:lnTo>
                  <a:lnTo>
                    <a:pt x="0"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46" name="Google Shape;246;p17"/>
            <p:cNvSpPr/>
            <p:nvPr/>
          </p:nvSpPr>
          <p:spPr>
            <a:xfrm>
              <a:off x="1848950" y="5"/>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727301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7"/>
        <p:cNvGrpSpPr/>
        <p:nvPr/>
      </p:nvGrpSpPr>
      <p:grpSpPr>
        <a:xfrm>
          <a:off x="0" y="0"/>
          <a:ext cx="0" cy="0"/>
          <a:chOff x="0" y="0"/>
          <a:chExt cx="0" cy="0"/>
        </a:xfrm>
      </p:grpSpPr>
      <p:sp>
        <p:nvSpPr>
          <p:cNvPr id="248" name="Google Shape;248;p18"/>
          <p:cNvSpPr txBox="1">
            <a:spLocks noGrp="1"/>
          </p:cNvSpPr>
          <p:nvPr>
            <p:ph type="title"/>
          </p:nvPr>
        </p:nvSpPr>
        <p:spPr>
          <a:xfrm>
            <a:off x="960000" y="2510400"/>
            <a:ext cx="39364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9" name="Google Shape;249;p18"/>
          <p:cNvSpPr txBox="1">
            <a:spLocks noGrp="1"/>
          </p:cNvSpPr>
          <p:nvPr>
            <p:ph type="subTitle" idx="1"/>
          </p:nvPr>
        </p:nvSpPr>
        <p:spPr>
          <a:xfrm>
            <a:off x="960000" y="3274000"/>
            <a:ext cx="3936400" cy="107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162808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7214184" y="2510400"/>
            <a:ext cx="39364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2" name="Google Shape;252;p19"/>
          <p:cNvSpPr txBox="1">
            <a:spLocks noGrp="1"/>
          </p:cNvSpPr>
          <p:nvPr>
            <p:ph type="subTitle" idx="1"/>
          </p:nvPr>
        </p:nvSpPr>
        <p:spPr>
          <a:xfrm>
            <a:off x="7214375" y="3274000"/>
            <a:ext cx="3936400" cy="107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1745203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5" name="Google Shape;255;p20"/>
          <p:cNvSpPr txBox="1">
            <a:spLocks noGrp="1"/>
          </p:cNvSpPr>
          <p:nvPr>
            <p:ph type="body" idx="1"/>
          </p:nvPr>
        </p:nvSpPr>
        <p:spPr>
          <a:xfrm>
            <a:off x="960000" y="1621000"/>
            <a:ext cx="10272000" cy="1702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Anek Bangla Light"/>
              <a:buChar char="●"/>
              <a:defRPr/>
            </a:lvl1pPr>
            <a:lvl2pPr marL="1219170" lvl="1" indent="-406390" rtl="0">
              <a:spcBef>
                <a:spcPts val="1333"/>
              </a:spcBef>
              <a:spcAft>
                <a:spcPts val="0"/>
              </a:spcAft>
              <a:buSzPts val="1200"/>
              <a:buFont typeface="Mulish Light"/>
              <a:buChar char="○"/>
              <a:defRPr/>
            </a:lvl2pPr>
            <a:lvl3pPr marL="1828754" lvl="2" indent="-406390" rtl="0">
              <a:lnSpc>
                <a:spcPct val="115000"/>
              </a:lnSpc>
              <a:spcBef>
                <a:spcPts val="0"/>
              </a:spcBef>
              <a:spcAft>
                <a:spcPts val="0"/>
              </a:spcAft>
              <a:buSzPts val="1200"/>
              <a:buFont typeface="Mulish Light"/>
              <a:buChar char="■"/>
              <a:defRPr/>
            </a:lvl3pPr>
            <a:lvl4pPr marL="2438339" lvl="3" indent="-406390" rtl="0">
              <a:lnSpc>
                <a:spcPct val="115000"/>
              </a:lnSpc>
              <a:spcBef>
                <a:spcPts val="0"/>
              </a:spcBef>
              <a:spcAft>
                <a:spcPts val="0"/>
              </a:spcAft>
              <a:buSzPts val="1200"/>
              <a:buFont typeface="Mulish Light"/>
              <a:buChar char="●"/>
              <a:defRPr/>
            </a:lvl4pPr>
            <a:lvl5pPr marL="3047924" lvl="4" indent="-406390" rtl="0">
              <a:lnSpc>
                <a:spcPct val="115000"/>
              </a:lnSpc>
              <a:spcBef>
                <a:spcPts val="0"/>
              </a:spcBef>
              <a:spcAft>
                <a:spcPts val="0"/>
              </a:spcAft>
              <a:buSzPts val="1200"/>
              <a:buFont typeface="Mulish Light"/>
              <a:buChar char="○"/>
              <a:defRPr/>
            </a:lvl5pPr>
            <a:lvl6pPr marL="3657509" lvl="5" indent="-406390" rtl="0">
              <a:lnSpc>
                <a:spcPct val="115000"/>
              </a:lnSpc>
              <a:spcBef>
                <a:spcPts val="0"/>
              </a:spcBef>
              <a:spcAft>
                <a:spcPts val="0"/>
              </a:spcAft>
              <a:buSzPts val="1200"/>
              <a:buFont typeface="Mulish Light"/>
              <a:buChar char="■"/>
              <a:defRPr/>
            </a:lvl6pPr>
            <a:lvl7pPr marL="4267093" lvl="6" indent="-406390" rtl="0">
              <a:lnSpc>
                <a:spcPct val="115000"/>
              </a:lnSpc>
              <a:spcBef>
                <a:spcPts val="0"/>
              </a:spcBef>
              <a:spcAft>
                <a:spcPts val="0"/>
              </a:spcAft>
              <a:buSzPts val="1200"/>
              <a:buFont typeface="Mulish Light"/>
              <a:buChar char="●"/>
              <a:defRPr/>
            </a:lvl7pPr>
            <a:lvl8pPr marL="4876678" lvl="7" indent="-406390" rtl="0">
              <a:lnSpc>
                <a:spcPct val="115000"/>
              </a:lnSpc>
              <a:spcBef>
                <a:spcPts val="0"/>
              </a:spcBef>
              <a:spcAft>
                <a:spcPts val="0"/>
              </a:spcAft>
              <a:buSzPts val="1200"/>
              <a:buFont typeface="Mulish Light"/>
              <a:buChar char="○"/>
              <a:defRPr/>
            </a:lvl8pPr>
            <a:lvl9pPr marL="5486263" lvl="8" indent="-406390" rtl="0">
              <a:lnSpc>
                <a:spcPct val="115000"/>
              </a:lnSpc>
              <a:spcBef>
                <a:spcPts val="0"/>
              </a:spcBef>
              <a:spcAft>
                <a:spcPts val="0"/>
              </a:spcAft>
              <a:buSzPts val="1200"/>
              <a:buFont typeface="Mulish Light"/>
              <a:buChar char="■"/>
              <a:defRPr/>
            </a:lvl9pPr>
          </a:lstStyle>
          <a:p>
            <a:pPr lvl="0"/>
            <a:r>
              <a:rPr lang="en-US"/>
              <a:t>Click to edit Master text styles</a:t>
            </a:r>
          </a:p>
        </p:txBody>
      </p:sp>
    </p:spTree>
    <p:extLst>
      <p:ext uri="{BB962C8B-B14F-4D97-AF65-F5344CB8AC3E}">
        <p14:creationId xmlns:p14="http://schemas.microsoft.com/office/powerpoint/2010/main" val="418102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8" name="Google Shape;258;p21"/>
          <p:cNvSpPr txBox="1">
            <a:spLocks noGrp="1"/>
          </p:cNvSpPr>
          <p:nvPr>
            <p:ph type="body" idx="1"/>
          </p:nvPr>
        </p:nvSpPr>
        <p:spPr>
          <a:xfrm>
            <a:off x="960000" y="1621000"/>
            <a:ext cx="10272000" cy="3894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Anek Bangla Light"/>
              <a:buChar char="■"/>
              <a:defRPr/>
            </a:lvl1pPr>
            <a:lvl2pPr marL="1219170" lvl="1" indent="-406390" rtl="0">
              <a:spcBef>
                <a:spcPts val="1333"/>
              </a:spcBef>
              <a:spcAft>
                <a:spcPts val="0"/>
              </a:spcAft>
              <a:buSzPts val="1200"/>
              <a:buFont typeface="Mulish Light"/>
              <a:buChar char="○"/>
              <a:defRPr/>
            </a:lvl2pPr>
            <a:lvl3pPr marL="1828754" lvl="2" indent="-406390" rtl="0">
              <a:lnSpc>
                <a:spcPct val="115000"/>
              </a:lnSpc>
              <a:spcBef>
                <a:spcPts val="0"/>
              </a:spcBef>
              <a:spcAft>
                <a:spcPts val="0"/>
              </a:spcAft>
              <a:buSzPts val="1200"/>
              <a:buFont typeface="Mulish Light"/>
              <a:buChar char="■"/>
              <a:defRPr/>
            </a:lvl3pPr>
            <a:lvl4pPr marL="2438339" lvl="3" indent="-406390" rtl="0">
              <a:lnSpc>
                <a:spcPct val="115000"/>
              </a:lnSpc>
              <a:spcBef>
                <a:spcPts val="0"/>
              </a:spcBef>
              <a:spcAft>
                <a:spcPts val="0"/>
              </a:spcAft>
              <a:buSzPts val="1200"/>
              <a:buFont typeface="Mulish Light"/>
              <a:buChar char="●"/>
              <a:defRPr/>
            </a:lvl4pPr>
            <a:lvl5pPr marL="3047924" lvl="4" indent="-406390" rtl="0">
              <a:lnSpc>
                <a:spcPct val="115000"/>
              </a:lnSpc>
              <a:spcBef>
                <a:spcPts val="0"/>
              </a:spcBef>
              <a:spcAft>
                <a:spcPts val="0"/>
              </a:spcAft>
              <a:buSzPts val="1200"/>
              <a:buFont typeface="Mulish Light"/>
              <a:buChar char="○"/>
              <a:defRPr/>
            </a:lvl5pPr>
            <a:lvl6pPr marL="3657509" lvl="5" indent="-406390" rtl="0">
              <a:lnSpc>
                <a:spcPct val="115000"/>
              </a:lnSpc>
              <a:spcBef>
                <a:spcPts val="0"/>
              </a:spcBef>
              <a:spcAft>
                <a:spcPts val="0"/>
              </a:spcAft>
              <a:buSzPts val="1200"/>
              <a:buFont typeface="Mulish Light"/>
              <a:buChar char="■"/>
              <a:defRPr/>
            </a:lvl6pPr>
            <a:lvl7pPr marL="4267093" lvl="6" indent="-406390" rtl="0">
              <a:lnSpc>
                <a:spcPct val="115000"/>
              </a:lnSpc>
              <a:spcBef>
                <a:spcPts val="0"/>
              </a:spcBef>
              <a:spcAft>
                <a:spcPts val="0"/>
              </a:spcAft>
              <a:buSzPts val="1200"/>
              <a:buFont typeface="Mulish Light"/>
              <a:buChar char="●"/>
              <a:defRPr/>
            </a:lvl7pPr>
            <a:lvl8pPr marL="4876678" lvl="7" indent="-406390" rtl="0">
              <a:lnSpc>
                <a:spcPct val="115000"/>
              </a:lnSpc>
              <a:spcBef>
                <a:spcPts val="0"/>
              </a:spcBef>
              <a:spcAft>
                <a:spcPts val="0"/>
              </a:spcAft>
              <a:buSzPts val="1200"/>
              <a:buFont typeface="Mulish Light"/>
              <a:buChar char="○"/>
              <a:defRPr/>
            </a:lvl8pPr>
            <a:lvl9pPr marL="5486263" lvl="8" indent="-406390" rtl="0">
              <a:lnSpc>
                <a:spcPct val="115000"/>
              </a:lnSpc>
              <a:spcBef>
                <a:spcPts val="0"/>
              </a:spcBef>
              <a:spcAft>
                <a:spcPts val="0"/>
              </a:spcAft>
              <a:buSzPts val="1200"/>
              <a:buFont typeface="Mulish Light"/>
              <a:buChar char="■"/>
              <a:defRPr/>
            </a:lvl9pPr>
          </a:lstStyle>
          <a:p>
            <a:pPr lvl="0"/>
            <a:r>
              <a:rPr lang="en-US"/>
              <a:t>Click to edit Master text styles</a:t>
            </a:r>
          </a:p>
        </p:txBody>
      </p:sp>
    </p:spTree>
    <p:extLst>
      <p:ext uri="{BB962C8B-B14F-4D97-AF65-F5344CB8AC3E}">
        <p14:creationId xmlns:p14="http://schemas.microsoft.com/office/powerpoint/2010/main" val="26047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0" name="Google Shape;60;p4"/>
          <p:cNvSpPr txBox="1">
            <a:spLocks noGrp="1"/>
          </p:cNvSpPr>
          <p:nvPr>
            <p:ph type="body" idx="1"/>
          </p:nvPr>
        </p:nvSpPr>
        <p:spPr>
          <a:xfrm>
            <a:off x="960000" y="1621001"/>
            <a:ext cx="10272000" cy="50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61" name="Google Shape;61;p4"/>
          <p:cNvGrpSpPr/>
          <p:nvPr/>
        </p:nvGrpSpPr>
        <p:grpSpPr>
          <a:xfrm rot="10800000">
            <a:off x="10082067" y="3504467"/>
            <a:ext cx="2109928" cy="3353548"/>
            <a:chOff x="255300" y="601525"/>
            <a:chExt cx="1582446" cy="2515161"/>
          </a:xfrm>
        </p:grpSpPr>
        <p:sp>
          <p:nvSpPr>
            <p:cNvPr id="62" name="Google Shape;62;p4"/>
            <p:cNvSpPr/>
            <p:nvPr/>
          </p:nvSpPr>
          <p:spPr>
            <a:xfrm flipH="1">
              <a:off x="255983" y="2061722"/>
              <a:ext cx="457247" cy="791560"/>
            </a:xfrm>
            <a:custGeom>
              <a:avLst/>
              <a:gdLst/>
              <a:ahLst/>
              <a:cxnLst/>
              <a:rect l="l" t="t" r="r" b="b"/>
              <a:pathLst>
                <a:path w="677" h="1172" extrusionOk="0">
                  <a:moveTo>
                    <a:pt x="0" y="781"/>
                  </a:moveTo>
                  <a:lnTo>
                    <a:pt x="677" y="1172"/>
                  </a:lnTo>
                  <a:lnTo>
                    <a:pt x="677" y="391"/>
                  </a:lnTo>
                  <a:lnTo>
                    <a:pt x="0" y="0"/>
                  </a:lnTo>
                  <a:lnTo>
                    <a:pt x="0" y="7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3" name="Google Shape;63;p4"/>
            <p:cNvSpPr/>
            <p:nvPr/>
          </p:nvSpPr>
          <p:spPr>
            <a:xfrm rot="-5400000" flipH="1">
              <a:off x="422456" y="890940"/>
              <a:ext cx="457247" cy="791560"/>
            </a:xfrm>
            <a:custGeom>
              <a:avLst/>
              <a:gdLst/>
              <a:ahLst/>
              <a:cxnLst/>
              <a:rect l="l" t="t" r="r" b="b"/>
              <a:pathLst>
                <a:path w="677" h="1172" extrusionOk="0">
                  <a:moveTo>
                    <a:pt x="0" y="781"/>
                  </a:moveTo>
                  <a:lnTo>
                    <a:pt x="677" y="1172"/>
                  </a:lnTo>
                  <a:lnTo>
                    <a:pt x="677" y="391"/>
                  </a:lnTo>
                  <a:lnTo>
                    <a:pt x="0" y="0"/>
                  </a:lnTo>
                  <a:lnTo>
                    <a:pt x="0" y="78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4" name="Google Shape;64;p4"/>
            <p:cNvSpPr/>
            <p:nvPr/>
          </p:nvSpPr>
          <p:spPr>
            <a:xfrm rot="-5400000" flipH="1">
              <a:off x="950276" y="434031"/>
              <a:ext cx="456572" cy="791560"/>
            </a:xfrm>
            <a:custGeom>
              <a:avLst/>
              <a:gdLst/>
              <a:ahLst/>
              <a:cxnLst/>
              <a:rect l="l" t="t" r="r" b="b"/>
              <a:pathLst>
                <a:path w="676" h="1172" extrusionOk="0">
                  <a:moveTo>
                    <a:pt x="676" y="781"/>
                  </a:moveTo>
                  <a:lnTo>
                    <a:pt x="0" y="1172"/>
                  </a:lnTo>
                  <a:lnTo>
                    <a:pt x="0" y="391"/>
                  </a:lnTo>
                  <a:lnTo>
                    <a:pt x="676" y="0"/>
                  </a:lnTo>
                  <a:lnTo>
                    <a:pt x="676" y="78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5" name="Google Shape;65;p4"/>
            <p:cNvSpPr/>
            <p:nvPr/>
          </p:nvSpPr>
          <p:spPr>
            <a:xfrm rot="-5400000" flipH="1">
              <a:off x="423132" y="434369"/>
              <a:ext cx="456572" cy="790885"/>
            </a:xfrm>
            <a:custGeom>
              <a:avLst/>
              <a:gdLst/>
              <a:ahLst/>
              <a:cxnLst/>
              <a:rect l="l" t="t" r="r" b="b"/>
              <a:pathLst>
                <a:path w="676" h="1171" extrusionOk="0">
                  <a:moveTo>
                    <a:pt x="676" y="781"/>
                  </a:moveTo>
                  <a:lnTo>
                    <a:pt x="0" y="1171"/>
                  </a:lnTo>
                  <a:lnTo>
                    <a:pt x="0" y="390"/>
                  </a:lnTo>
                  <a:lnTo>
                    <a:pt x="676" y="0"/>
                  </a:lnTo>
                  <a:lnTo>
                    <a:pt x="676" y="7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6" name="Google Shape;66;p4"/>
            <p:cNvSpPr/>
            <p:nvPr/>
          </p:nvSpPr>
          <p:spPr>
            <a:xfrm flipH="1">
              <a:off x="255983" y="2589205"/>
              <a:ext cx="456572" cy="527482"/>
            </a:xfrm>
            <a:custGeom>
              <a:avLst/>
              <a:gdLst/>
              <a:ahLst/>
              <a:cxnLst/>
              <a:rect l="l" t="t" r="r" b="b"/>
              <a:pathLst>
                <a:path w="676" h="781" extrusionOk="0">
                  <a:moveTo>
                    <a:pt x="0" y="0"/>
                  </a:moveTo>
                  <a:lnTo>
                    <a:pt x="0" y="781"/>
                  </a:lnTo>
                  <a:lnTo>
                    <a:pt x="676" y="39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7" name="Google Shape;67;p4"/>
            <p:cNvSpPr/>
            <p:nvPr/>
          </p:nvSpPr>
          <p:spPr>
            <a:xfrm rot="-5400000" flipH="1">
              <a:off x="1345719" y="566070"/>
              <a:ext cx="456572" cy="527482"/>
            </a:xfrm>
            <a:custGeom>
              <a:avLst/>
              <a:gdLst/>
              <a:ahLst/>
              <a:cxnLst/>
              <a:rect l="l" t="t" r="r" b="b"/>
              <a:pathLst>
                <a:path w="676" h="781" extrusionOk="0">
                  <a:moveTo>
                    <a:pt x="0" y="391"/>
                  </a:moveTo>
                  <a:lnTo>
                    <a:pt x="676" y="781"/>
                  </a:lnTo>
                  <a:lnTo>
                    <a:pt x="676" y="0"/>
                  </a:lnTo>
                  <a:lnTo>
                    <a:pt x="0" y="39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68" name="Google Shape;68;p4"/>
            <p:cNvSpPr/>
            <p:nvPr/>
          </p:nvSpPr>
          <p:spPr>
            <a:xfrm rot="-5400000" flipH="1">
              <a:off x="598398" y="1635568"/>
              <a:ext cx="265433" cy="305953"/>
            </a:xfrm>
            <a:custGeom>
              <a:avLst/>
              <a:gdLst/>
              <a:ahLst/>
              <a:cxnLst/>
              <a:rect l="l" t="t" r="r" b="b"/>
              <a:pathLst>
                <a:path w="393" h="453" extrusionOk="0">
                  <a:moveTo>
                    <a:pt x="393" y="227"/>
                  </a:moveTo>
                  <a:lnTo>
                    <a:pt x="0" y="0"/>
                  </a:lnTo>
                  <a:lnTo>
                    <a:pt x="0" y="453"/>
                  </a:lnTo>
                  <a:lnTo>
                    <a:pt x="393" y="22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858950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61" name="Google Shape;261;p22"/>
          <p:cNvSpPr txBox="1">
            <a:spLocks noGrp="1"/>
          </p:cNvSpPr>
          <p:nvPr>
            <p:ph type="subTitle" idx="1"/>
          </p:nvPr>
        </p:nvSpPr>
        <p:spPr>
          <a:xfrm>
            <a:off x="6701956" y="3572167"/>
            <a:ext cx="3384800" cy="206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62" name="Google Shape;262;p22"/>
          <p:cNvSpPr txBox="1">
            <a:spLocks noGrp="1"/>
          </p:cNvSpPr>
          <p:nvPr>
            <p:ph type="subTitle" idx="2"/>
          </p:nvPr>
        </p:nvSpPr>
        <p:spPr>
          <a:xfrm>
            <a:off x="2105217" y="3572167"/>
            <a:ext cx="3384800" cy="206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63" name="Google Shape;263;p22"/>
          <p:cNvSpPr txBox="1">
            <a:spLocks noGrp="1"/>
          </p:cNvSpPr>
          <p:nvPr>
            <p:ph type="subTitle" idx="3"/>
          </p:nvPr>
        </p:nvSpPr>
        <p:spPr>
          <a:xfrm>
            <a:off x="2105217" y="3012133"/>
            <a:ext cx="3384800" cy="66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400"/>
              <a:buFont typeface="Lexend"/>
              <a:buNone/>
              <a:defRPr sz="3200">
                <a:latin typeface="Lexend"/>
                <a:ea typeface="Lexend"/>
                <a:cs typeface="Lexend"/>
                <a:sym typeface="Lexend"/>
              </a:defRPr>
            </a:lvl2pPr>
            <a:lvl3pPr lvl="2" algn="ctr" rtl="0">
              <a:lnSpc>
                <a:spcPct val="100000"/>
              </a:lnSpc>
              <a:spcBef>
                <a:spcPts val="0"/>
              </a:spcBef>
              <a:spcAft>
                <a:spcPts val="0"/>
              </a:spcAft>
              <a:buSzPts val="2400"/>
              <a:buFont typeface="Lexend"/>
              <a:buNone/>
              <a:defRPr sz="3200">
                <a:latin typeface="Lexend"/>
                <a:ea typeface="Lexend"/>
                <a:cs typeface="Lexend"/>
                <a:sym typeface="Lexend"/>
              </a:defRPr>
            </a:lvl3pPr>
            <a:lvl4pPr lvl="3" algn="ctr" rtl="0">
              <a:lnSpc>
                <a:spcPct val="100000"/>
              </a:lnSpc>
              <a:spcBef>
                <a:spcPts val="0"/>
              </a:spcBef>
              <a:spcAft>
                <a:spcPts val="0"/>
              </a:spcAft>
              <a:buSzPts val="2400"/>
              <a:buFont typeface="Lexend"/>
              <a:buNone/>
              <a:defRPr sz="3200">
                <a:latin typeface="Lexend"/>
                <a:ea typeface="Lexend"/>
                <a:cs typeface="Lexend"/>
                <a:sym typeface="Lexend"/>
              </a:defRPr>
            </a:lvl4pPr>
            <a:lvl5pPr lvl="4" algn="ctr" rtl="0">
              <a:lnSpc>
                <a:spcPct val="100000"/>
              </a:lnSpc>
              <a:spcBef>
                <a:spcPts val="0"/>
              </a:spcBef>
              <a:spcAft>
                <a:spcPts val="0"/>
              </a:spcAft>
              <a:buSzPts val="2400"/>
              <a:buFont typeface="Lexend"/>
              <a:buNone/>
              <a:defRPr sz="3200">
                <a:latin typeface="Lexend"/>
                <a:ea typeface="Lexend"/>
                <a:cs typeface="Lexend"/>
                <a:sym typeface="Lexend"/>
              </a:defRPr>
            </a:lvl5pPr>
            <a:lvl6pPr lvl="5" algn="ctr" rtl="0">
              <a:lnSpc>
                <a:spcPct val="100000"/>
              </a:lnSpc>
              <a:spcBef>
                <a:spcPts val="0"/>
              </a:spcBef>
              <a:spcAft>
                <a:spcPts val="0"/>
              </a:spcAft>
              <a:buSzPts val="2400"/>
              <a:buFont typeface="Lexend"/>
              <a:buNone/>
              <a:defRPr sz="3200">
                <a:latin typeface="Lexend"/>
                <a:ea typeface="Lexend"/>
                <a:cs typeface="Lexend"/>
                <a:sym typeface="Lexend"/>
              </a:defRPr>
            </a:lvl6pPr>
            <a:lvl7pPr lvl="6" algn="ctr" rtl="0">
              <a:lnSpc>
                <a:spcPct val="100000"/>
              </a:lnSpc>
              <a:spcBef>
                <a:spcPts val="0"/>
              </a:spcBef>
              <a:spcAft>
                <a:spcPts val="0"/>
              </a:spcAft>
              <a:buSzPts val="2400"/>
              <a:buFont typeface="Lexend"/>
              <a:buNone/>
              <a:defRPr sz="3200">
                <a:latin typeface="Lexend"/>
                <a:ea typeface="Lexend"/>
                <a:cs typeface="Lexend"/>
                <a:sym typeface="Lexend"/>
              </a:defRPr>
            </a:lvl7pPr>
            <a:lvl8pPr lvl="7" algn="ctr" rtl="0">
              <a:lnSpc>
                <a:spcPct val="100000"/>
              </a:lnSpc>
              <a:spcBef>
                <a:spcPts val="0"/>
              </a:spcBef>
              <a:spcAft>
                <a:spcPts val="0"/>
              </a:spcAft>
              <a:buSzPts val="2400"/>
              <a:buFont typeface="Lexend"/>
              <a:buNone/>
              <a:defRPr sz="3200">
                <a:latin typeface="Lexend"/>
                <a:ea typeface="Lexend"/>
                <a:cs typeface="Lexend"/>
                <a:sym typeface="Lexend"/>
              </a:defRPr>
            </a:lvl8pPr>
            <a:lvl9pPr lvl="8" algn="ctr"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264" name="Google Shape;264;p22"/>
          <p:cNvSpPr txBox="1">
            <a:spLocks noGrp="1"/>
          </p:cNvSpPr>
          <p:nvPr>
            <p:ph type="subTitle" idx="4"/>
          </p:nvPr>
        </p:nvSpPr>
        <p:spPr>
          <a:xfrm>
            <a:off x="6701989" y="3012133"/>
            <a:ext cx="3384800" cy="66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400"/>
              <a:buFont typeface="Lexend"/>
              <a:buNone/>
              <a:defRPr sz="3200">
                <a:latin typeface="Lexend"/>
                <a:ea typeface="Lexend"/>
                <a:cs typeface="Lexend"/>
                <a:sym typeface="Lexend"/>
              </a:defRPr>
            </a:lvl2pPr>
            <a:lvl3pPr lvl="2" algn="ctr" rtl="0">
              <a:lnSpc>
                <a:spcPct val="100000"/>
              </a:lnSpc>
              <a:spcBef>
                <a:spcPts val="0"/>
              </a:spcBef>
              <a:spcAft>
                <a:spcPts val="0"/>
              </a:spcAft>
              <a:buSzPts val="2400"/>
              <a:buFont typeface="Lexend"/>
              <a:buNone/>
              <a:defRPr sz="3200">
                <a:latin typeface="Lexend"/>
                <a:ea typeface="Lexend"/>
                <a:cs typeface="Lexend"/>
                <a:sym typeface="Lexend"/>
              </a:defRPr>
            </a:lvl3pPr>
            <a:lvl4pPr lvl="3" algn="ctr" rtl="0">
              <a:lnSpc>
                <a:spcPct val="100000"/>
              </a:lnSpc>
              <a:spcBef>
                <a:spcPts val="0"/>
              </a:spcBef>
              <a:spcAft>
                <a:spcPts val="0"/>
              </a:spcAft>
              <a:buSzPts val="2400"/>
              <a:buFont typeface="Lexend"/>
              <a:buNone/>
              <a:defRPr sz="3200">
                <a:latin typeface="Lexend"/>
                <a:ea typeface="Lexend"/>
                <a:cs typeface="Lexend"/>
                <a:sym typeface="Lexend"/>
              </a:defRPr>
            </a:lvl4pPr>
            <a:lvl5pPr lvl="4" algn="ctr" rtl="0">
              <a:lnSpc>
                <a:spcPct val="100000"/>
              </a:lnSpc>
              <a:spcBef>
                <a:spcPts val="0"/>
              </a:spcBef>
              <a:spcAft>
                <a:spcPts val="0"/>
              </a:spcAft>
              <a:buSzPts val="2400"/>
              <a:buFont typeface="Lexend"/>
              <a:buNone/>
              <a:defRPr sz="3200">
                <a:latin typeface="Lexend"/>
                <a:ea typeface="Lexend"/>
                <a:cs typeface="Lexend"/>
                <a:sym typeface="Lexend"/>
              </a:defRPr>
            </a:lvl5pPr>
            <a:lvl6pPr lvl="5" algn="ctr" rtl="0">
              <a:lnSpc>
                <a:spcPct val="100000"/>
              </a:lnSpc>
              <a:spcBef>
                <a:spcPts val="0"/>
              </a:spcBef>
              <a:spcAft>
                <a:spcPts val="0"/>
              </a:spcAft>
              <a:buSzPts val="2400"/>
              <a:buFont typeface="Lexend"/>
              <a:buNone/>
              <a:defRPr sz="3200">
                <a:latin typeface="Lexend"/>
                <a:ea typeface="Lexend"/>
                <a:cs typeface="Lexend"/>
                <a:sym typeface="Lexend"/>
              </a:defRPr>
            </a:lvl6pPr>
            <a:lvl7pPr lvl="6" algn="ctr" rtl="0">
              <a:lnSpc>
                <a:spcPct val="100000"/>
              </a:lnSpc>
              <a:spcBef>
                <a:spcPts val="0"/>
              </a:spcBef>
              <a:spcAft>
                <a:spcPts val="0"/>
              </a:spcAft>
              <a:buSzPts val="2400"/>
              <a:buFont typeface="Lexend"/>
              <a:buNone/>
              <a:defRPr sz="3200">
                <a:latin typeface="Lexend"/>
                <a:ea typeface="Lexend"/>
                <a:cs typeface="Lexend"/>
                <a:sym typeface="Lexend"/>
              </a:defRPr>
            </a:lvl7pPr>
            <a:lvl8pPr lvl="7" algn="ctr" rtl="0">
              <a:lnSpc>
                <a:spcPct val="100000"/>
              </a:lnSpc>
              <a:spcBef>
                <a:spcPts val="0"/>
              </a:spcBef>
              <a:spcAft>
                <a:spcPts val="0"/>
              </a:spcAft>
              <a:buSzPts val="2400"/>
              <a:buFont typeface="Lexend"/>
              <a:buNone/>
              <a:defRPr sz="3200">
                <a:latin typeface="Lexend"/>
                <a:ea typeface="Lexend"/>
                <a:cs typeface="Lexend"/>
                <a:sym typeface="Lexend"/>
              </a:defRPr>
            </a:lvl8pPr>
            <a:lvl9pPr lvl="8" algn="ctr"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grpSp>
        <p:nvGrpSpPr>
          <p:cNvPr id="265" name="Google Shape;265;p22"/>
          <p:cNvGrpSpPr/>
          <p:nvPr/>
        </p:nvGrpSpPr>
        <p:grpSpPr>
          <a:xfrm>
            <a:off x="10965331" y="14"/>
            <a:ext cx="1377976" cy="2980969"/>
            <a:chOff x="8123573" y="10"/>
            <a:chExt cx="1033482" cy="2235727"/>
          </a:xfrm>
        </p:grpSpPr>
        <p:sp>
          <p:nvSpPr>
            <p:cNvPr id="266" name="Google Shape;266;p22"/>
            <p:cNvSpPr/>
            <p:nvPr/>
          </p:nvSpPr>
          <p:spPr>
            <a:xfrm rot="5400000" flipH="1">
              <a:off x="8546026" y="730153"/>
              <a:ext cx="447277" cy="774780"/>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67" name="Google Shape;267;p22"/>
            <p:cNvSpPr/>
            <p:nvPr/>
          </p:nvSpPr>
          <p:spPr>
            <a:xfrm rot="5400000" flipH="1">
              <a:off x="8546026" y="1177431"/>
              <a:ext cx="447277" cy="774780"/>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68" name="Google Shape;268;p22"/>
            <p:cNvSpPr/>
            <p:nvPr/>
          </p:nvSpPr>
          <p:spPr>
            <a:xfrm rot="5400000" flipH="1">
              <a:off x="8546026" y="283536"/>
              <a:ext cx="447277" cy="774780"/>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69" name="Google Shape;269;p22"/>
            <p:cNvSpPr/>
            <p:nvPr/>
          </p:nvSpPr>
          <p:spPr>
            <a:xfrm rot="5400000" flipH="1">
              <a:off x="8287324" y="-163741"/>
              <a:ext cx="447277" cy="774780"/>
            </a:xfrm>
            <a:custGeom>
              <a:avLst/>
              <a:gdLst/>
              <a:ahLst/>
              <a:cxnLst/>
              <a:rect l="l" t="t" r="r" b="b"/>
              <a:pathLst>
                <a:path w="676" h="1171" extrusionOk="0">
                  <a:moveTo>
                    <a:pt x="0" y="390"/>
                  </a:moveTo>
                  <a:lnTo>
                    <a:pt x="676" y="0"/>
                  </a:lnTo>
                  <a:lnTo>
                    <a:pt x="676" y="780"/>
                  </a:lnTo>
                  <a:lnTo>
                    <a:pt x="0" y="1171"/>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70" name="Google Shape;270;p22"/>
            <p:cNvSpPr/>
            <p:nvPr/>
          </p:nvSpPr>
          <p:spPr>
            <a:xfrm rot="5400000" flipH="1">
              <a:off x="8417006" y="1753728"/>
              <a:ext cx="447277" cy="516741"/>
            </a:xfrm>
            <a:custGeom>
              <a:avLst/>
              <a:gdLst/>
              <a:ahLst/>
              <a:cxnLst/>
              <a:rect l="l" t="t" r="r" b="b"/>
              <a:pathLst>
                <a:path w="676" h="781" extrusionOk="0">
                  <a:moveTo>
                    <a:pt x="0" y="391"/>
                  </a:moveTo>
                  <a:lnTo>
                    <a:pt x="676" y="781"/>
                  </a:lnTo>
                  <a:lnTo>
                    <a:pt x="676" y="0"/>
                  </a:lnTo>
                  <a:lnTo>
                    <a:pt x="0" y="39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71" name="Google Shape;271;p22"/>
            <p:cNvSpPr/>
            <p:nvPr/>
          </p:nvSpPr>
          <p:spPr>
            <a:xfrm rot="5400000" flipH="1">
              <a:off x="8158635" y="859503"/>
              <a:ext cx="447277" cy="516079"/>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293195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74" name="Google Shape;274;p23"/>
          <p:cNvSpPr txBox="1">
            <a:spLocks noGrp="1"/>
          </p:cNvSpPr>
          <p:nvPr>
            <p:ph type="subTitle" idx="1"/>
          </p:nvPr>
        </p:nvSpPr>
        <p:spPr>
          <a:xfrm>
            <a:off x="6546465" y="2223500"/>
            <a:ext cx="3646800" cy="3108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75" name="Google Shape;275;p23"/>
          <p:cNvSpPr txBox="1">
            <a:spLocks noGrp="1"/>
          </p:cNvSpPr>
          <p:nvPr>
            <p:ph type="subTitle" idx="2"/>
          </p:nvPr>
        </p:nvSpPr>
        <p:spPr>
          <a:xfrm>
            <a:off x="1998749" y="2223500"/>
            <a:ext cx="3646800" cy="3108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276" name="Google Shape;276;p23"/>
          <p:cNvGrpSpPr/>
          <p:nvPr/>
        </p:nvGrpSpPr>
        <p:grpSpPr>
          <a:xfrm>
            <a:off x="-324044" y="4131717"/>
            <a:ext cx="1898939" cy="2726267"/>
            <a:chOff x="-243033" y="3098788"/>
            <a:chExt cx="1424204" cy="2044700"/>
          </a:xfrm>
        </p:grpSpPr>
        <p:sp>
          <p:nvSpPr>
            <p:cNvPr id="277" name="Google Shape;277;p23"/>
            <p:cNvSpPr/>
            <p:nvPr/>
          </p:nvSpPr>
          <p:spPr>
            <a:xfrm rot="5400000">
              <a:off x="622345" y="4584663"/>
              <a:ext cx="409061" cy="708590"/>
            </a:xfrm>
            <a:custGeom>
              <a:avLst/>
              <a:gdLst/>
              <a:ahLst/>
              <a:cxnLst/>
              <a:rect l="l" t="t" r="r" b="b"/>
              <a:pathLst>
                <a:path w="676" h="1171" extrusionOk="0">
                  <a:moveTo>
                    <a:pt x="0" y="390"/>
                  </a:moveTo>
                  <a:lnTo>
                    <a:pt x="676" y="0"/>
                  </a:lnTo>
                  <a:lnTo>
                    <a:pt x="676" y="780"/>
                  </a:lnTo>
                  <a:lnTo>
                    <a:pt x="0" y="1171"/>
                  </a:lnTo>
                  <a:lnTo>
                    <a:pt x="0"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nvGrpSpPr>
            <p:cNvPr id="278" name="Google Shape;278;p23"/>
            <p:cNvGrpSpPr/>
            <p:nvPr/>
          </p:nvGrpSpPr>
          <p:grpSpPr>
            <a:xfrm>
              <a:off x="-243033" y="3098788"/>
              <a:ext cx="1180578" cy="1635639"/>
              <a:chOff x="-9233" y="2559288"/>
              <a:chExt cx="1180578" cy="1635639"/>
            </a:xfrm>
          </p:grpSpPr>
          <p:sp>
            <p:nvSpPr>
              <p:cNvPr id="279" name="Google Shape;279;p23"/>
              <p:cNvSpPr/>
              <p:nvPr/>
            </p:nvSpPr>
            <p:spPr>
              <a:xfrm rot="5400000">
                <a:off x="612520" y="3227646"/>
                <a:ext cx="409061" cy="708590"/>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0" name="Google Shape;280;p23"/>
              <p:cNvSpPr/>
              <p:nvPr/>
            </p:nvSpPr>
            <p:spPr>
              <a:xfrm rot="5400000">
                <a:off x="612520" y="2818584"/>
                <a:ext cx="409061" cy="708590"/>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1" name="Google Shape;281;p23"/>
              <p:cNvSpPr/>
              <p:nvPr/>
            </p:nvSpPr>
            <p:spPr>
              <a:xfrm rot="5400000">
                <a:off x="612520" y="3636102"/>
                <a:ext cx="409061" cy="708590"/>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2" name="Google Shape;282;p23"/>
              <p:cNvSpPr/>
              <p:nvPr/>
            </p:nvSpPr>
            <p:spPr>
              <a:xfrm rot="5400000">
                <a:off x="140229" y="2818887"/>
                <a:ext cx="409061" cy="707985"/>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3" name="Google Shape;283;p23"/>
              <p:cNvSpPr/>
              <p:nvPr/>
            </p:nvSpPr>
            <p:spPr>
              <a:xfrm rot="5400000">
                <a:off x="494523" y="2527521"/>
                <a:ext cx="409061" cy="472595"/>
              </a:xfrm>
              <a:custGeom>
                <a:avLst/>
                <a:gdLst/>
                <a:ahLst/>
                <a:cxnLst/>
                <a:rect l="l" t="t" r="r" b="b"/>
                <a:pathLst>
                  <a:path w="676" h="781" extrusionOk="0">
                    <a:moveTo>
                      <a:pt x="0" y="391"/>
                    </a:moveTo>
                    <a:lnTo>
                      <a:pt x="676" y="781"/>
                    </a:lnTo>
                    <a:lnTo>
                      <a:pt x="676" y="0"/>
                    </a:lnTo>
                    <a:lnTo>
                      <a:pt x="0" y="39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284" name="Google Shape;284;p23"/>
              <p:cNvSpPr/>
              <p:nvPr/>
            </p:nvSpPr>
            <p:spPr>
              <a:xfrm rot="5400000">
                <a:off x="258226" y="3345946"/>
                <a:ext cx="409061" cy="471990"/>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sp>
          <p:nvSpPr>
            <p:cNvPr id="285" name="Google Shape;285;p23"/>
            <p:cNvSpPr/>
            <p:nvPr/>
          </p:nvSpPr>
          <p:spPr>
            <a:xfrm rot="5400000">
              <a:off x="31453" y="4293902"/>
              <a:ext cx="409061" cy="471990"/>
            </a:xfrm>
            <a:custGeom>
              <a:avLst/>
              <a:gdLst/>
              <a:ahLst/>
              <a:cxnLst/>
              <a:rect l="l" t="t" r="r" b="b"/>
              <a:pathLst>
                <a:path w="676" h="780" extrusionOk="0">
                  <a:moveTo>
                    <a:pt x="0" y="390"/>
                  </a:moveTo>
                  <a:lnTo>
                    <a:pt x="676" y="780"/>
                  </a:lnTo>
                  <a:lnTo>
                    <a:pt x="676" y="0"/>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96744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88" name="Google Shape;288;p24"/>
          <p:cNvSpPr txBox="1">
            <a:spLocks noGrp="1"/>
          </p:cNvSpPr>
          <p:nvPr>
            <p:ph type="subTitle" idx="1"/>
          </p:nvPr>
        </p:nvSpPr>
        <p:spPr>
          <a:xfrm>
            <a:off x="7430900" y="2607905"/>
            <a:ext cx="3384800" cy="298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r>
              <a:rPr lang="en-US"/>
              <a:t>Click to edit Master subtitle style</a:t>
            </a:r>
            <a:endParaRPr/>
          </a:p>
        </p:txBody>
      </p:sp>
      <p:sp>
        <p:nvSpPr>
          <p:cNvPr id="289" name="Google Shape;289;p24"/>
          <p:cNvSpPr txBox="1">
            <a:spLocks noGrp="1"/>
          </p:cNvSpPr>
          <p:nvPr>
            <p:ph type="subTitle" idx="2"/>
          </p:nvPr>
        </p:nvSpPr>
        <p:spPr>
          <a:xfrm>
            <a:off x="2343100" y="2607905"/>
            <a:ext cx="3384800" cy="298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r>
              <a:rPr lang="en-US"/>
              <a:t>Click to edit Master subtitle style</a:t>
            </a:r>
            <a:endParaRPr/>
          </a:p>
        </p:txBody>
      </p:sp>
      <p:sp>
        <p:nvSpPr>
          <p:cNvPr id="290" name="Google Shape;290;p24"/>
          <p:cNvSpPr txBox="1">
            <a:spLocks noGrp="1"/>
          </p:cNvSpPr>
          <p:nvPr>
            <p:ph type="subTitle" idx="3"/>
          </p:nvPr>
        </p:nvSpPr>
        <p:spPr>
          <a:xfrm>
            <a:off x="2343067" y="2047851"/>
            <a:ext cx="3384800" cy="66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400"/>
              <a:buFont typeface="Lexend"/>
              <a:buNone/>
              <a:defRPr sz="3200">
                <a:latin typeface="Lexend"/>
                <a:ea typeface="Lexend"/>
                <a:cs typeface="Lexend"/>
                <a:sym typeface="Lexend"/>
              </a:defRPr>
            </a:lvl2pPr>
            <a:lvl3pPr lvl="2" algn="ctr" rtl="0">
              <a:lnSpc>
                <a:spcPct val="100000"/>
              </a:lnSpc>
              <a:spcBef>
                <a:spcPts val="0"/>
              </a:spcBef>
              <a:spcAft>
                <a:spcPts val="0"/>
              </a:spcAft>
              <a:buSzPts val="2400"/>
              <a:buFont typeface="Lexend"/>
              <a:buNone/>
              <a:defRPr sz="3200">
                <a:latin typeface="Lexend"/>
                <a:ea typeface="Lexend"/>
                <a:cs typeface="Lexend"/>
                <a:sym typeface="Lexend"/>
              </a:defRPr>
            </a:lvl3pPr>
            <a:lvl4pPr lvl="3" algn="ctr" rtl="0">
              <a:lnSpc>
                <a:spcPct val="100000"/>
              </a:lnSpc>
              <a:spcBef>
                <a:spcPts val="0"/>
              </a:spcBef>
              <a:spcAft>
                <a:spcPts val="0"/>
              </a:spcAft>
              <a:buSzPts val="2400"/>
              <a:buFont typeface="Lexend"/>
              <a:buNone/>
              <a:defRPr sz="3200">
                <a:latin typeface="Lexend"/>
                <a:ea typeface="Lexend"/>
                <a:cs typeface="Lexend"/>
                <a:sym typeface="Lexend"/>
              </a:defRPr>
            </a:lvl4pPr>
            <a:lvl5pPr lvl="4" algn="ctr" rtl="0">
              <a:lnSpc>
                <a:spcPct val="100000"/>
              </a:lnSpc>
              <a:spcBef>
                <a:spcPts val="0"/>
              </a:spcBef>
              <a:spcAft>
                <a:spcPts val="0"/>
              </a:spcAft>
              <a:buSzPts val="2400"/>
              <a:buFont typeface="Lexend"/>
              <a:buNone/>
              <a:defRPr sz="3200">
                <a:latin typeface="Lexend"/>
                <a:ea typeface="Lexend"/>
                <a:cs typeface="Lexend"/>
                <a:sym typeface="Lexend"/>
              </a:defRPr>
            </a:lvl5pPr>
            <a:lvl6pPr lvl="5" algn="ctr" rtl="0">
              <a:lnSpc>
                <a:spcPct val="100000"/>
              </a:lnSpc>
              <a:spcBef>
                <a:spcPts val="0"/>
              </a:spcBef>
              <a:spcAft>
                <a:spcPts val="0"/>
              </a:spcAft>
              <a:buSzPts val="2400"/>
              <a:buFont typeface="Lexend"/>
              <a:buNone/>
              <a:defRPr sz="3200">
                <a:latin typeface="Lexend"/>
                <a:ea typeface="Lexend"/>
                <a:cs typeface="Lexend"/>
                <a:sym typeface="Lexend"/>
              </a:defRPr>
            </a:lvl6pPr>
            <a:lvl7pPr lvl="6" algn="ctr" rtl="0">
              <a:lnSpc>
                <a:spcPct val="100000"/>
              </a:lnSpc>
              <a:spcBef>
                <a:spcPts val="0"/>
              </a:spcBef>
              <a:spcAft>
                <a:spcPts val="0"/>
              </a:spcAft>
              <a:buSzPts val="2400"/>
              <a:buFont typeface="Lexend"/>
              <a:buNone/>
              <a:defRPr sz="3200">
                <a:latin typeface="Lexend"/>
                <a:ea typeface="Lexend"/>
                <a:cs typeface="Lexend"/>
                <a:sym typeface="Lexend"/>
              </a:defRPr>
            </a:lvl7pPr>
            <a:lvl8pPr lvl="7" algn="ctr" rtl="0">
              <a:lnSpc>
                <a:spcPct val="100000"/>
              </a:lnSpc>
              <a:spcBef>
                <a:spcPts val="0"/>
              </a:spcBef>
              <a:spcAft>
                <a:spcPts val="0"/>
              </a:spcAft>
              <a:buSzPts val="2400"/>
              <a:buFont typeface="Lexend"/>
              <a:buNone/>
              <a:defRPr sz="3200">
                <a:latin typeface="Lexend"/>
                <a:ea typeface="Lexend"/>
                <a:cs typeface="Lexend"/>
                <a:sym typeface="Lexend"/>
              </a:defRPr>
            </a:lvl8pPr>
            <a:lvl9pPr lvl="8" algn="ctr"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
        <p:nvSpPr>
          <p:cNvPr id="291" name="Google Shape;291;p24"/>
          <p:cNvSpPr txBox="1">
            <a:spLocks noGrp="1"/>
          </p:cNvSpPr>
          <p:nvPr>
            <p:ph type="subTitle" idx="4"/>
          </p:nvPr>
        </p:nvSpPr>
        <p:spPr>
          <a:xfrm>
            <a:off x="7430905" y="2047851"/>
            <a:ext cx="3384800" cy="66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Lexen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400"/>
              <a:buFont typeface="Lexend"/>
              <a:buNone/>
              <a:defRPr sz="3200">
                <a:latin typeface="Lexend"/>
                <a:ea typeface="Lexend"/>
                <a:cs typeface="Lexend"/>
                <a:sym typeface="Lexend"/>
              </a:defRPr>
            </a:lvl2pPr>
            <a:lvl3pPr lvl="2" algn="ctr" rtl="0">
              <a:lnSpc>
                <a:spcPct val="100000"/>
              </a:lnSpc>
              <a:spcBef>
                <a:spcPts val="0"/>
              </a:spcBef>
              <a:spcAft>
                <a:spcPts val="0"/>
              </a:spcAft>
              <a:buSzPts val="2400"/>
              <a:buFont typeface="Lexend"/>
              <a:buNone/>
              <a:defRPr sz="3200">
                <a:latin typeface="Lexend"/>
                <a:ea typeface="Lexend"/>
                <a:cs typeface="Lexend"/>
                <a:sym typeface="Lexend"/>
              </a:defRPr>
            </a:lvl3pPr>
            <a:lvl4pPr lvl="3" algn="ctr" rtl="0">
              <a:lnSpc>
                <a:spcPct val="100000"/>
              </a:lnSpc>
              <a:spcBef>
                <a:spcPts val="0"/>
              </a:spcBef>
              <a:spcAft>
                <a:spcPts val="0"/>
              </a:spcAft>
              <a:buSzPts val="2400"/>
              <a:buFont typeface="Lexend"/>
              <a:buNone/>
              <a:defRPr sz="3200">
                <a:latin typeface="Lexend"/>
                <a:ea typeface="Lexend"/>
                <a:cs typeface="Lexend"/>
                <a:sym typeface="Lexend"/>
              </a:defRPr>
            </a:lvl4pPr>
            <a:lvl5pPr lvl="4" algn="ctr" rtl="0">
              <a:lnSpc>
                <a:spcPct val="100000"/>
              </a:lnSpc>
              <a:spcBef>
                <a:spcPts val="0"/>
              </a:spcBef>
              <a:spcAft>
                <a:spcPts val="0"/>
              </a:spcAft>
              <a:buSzPts val="2400"/>
              <a:buFont typeface="Lexend"/>
              <a:buNone/>
              <a:defRPr sz="3200">
                <a:latin typeface="Lexend"/>
                <a:ea typeface="Lexend"/>
                <a:cs typeface="Lexend"/>
                <a:sym typeface="Lexend"/>
              </a:defRPr>
            </a:lvl5pPr>
            <a:lvl6pPr lvl="5" algn="ctr" rtl="0">
              <a:lnSpc>
                <a:spcPct val="100000"/>
              </a:lnSpc>
              <a:spcBef>
                <a:spcPts val="0"/>
              </a:spcBef>
              <a:spcAft>
                <a:spcPts val="0"/>
              </a:spcAft>
              <a:buSzPts val="2400"/>
              <a:buFont typeface="Lexend"/>
              <a:buNone/>
              <a:defRPr sz="3200">
                <a:latin typeface="Lexend"/>
                <a:ea typeface="Lexend"/>
                <a:cs typeface="Lexend"/>
                <a:sym typeface="Lexend"/>
              </a:defRPr>
            </a:lvl6pPr>
            <a:lvl7pPr lvl="6" algn="ctr" rtl="0">
              <a:lnSpc>
                <a:spcPct val="100000"/>
              </a:lnSpc>
              <a:spcBef>
                <a:spcPts val="0"/>
              </a:spcBef>
              <a:spcAft>
                <a:spcPts val="0"/>
              </a:spcAft>
              <a:buSzPts val="2400"/>
              <a:buFont typeface="Lexend"/>
              <a:buNone/>
              <a:defRPr sz="3200">
                <a:latin typeface="Lexend"/>
                <a:ea typeface="Lexend"/>
                <a:cs typeface="Lexend"/>
                <a:sym typeface="Lexend"/>
              </a:defRPr>
            </a:lvl7pPr>
            <a:lvl8pPr lvl="7" algn="ctr" rtl="0">
              <a:lnSpc>
                <a:spcPct val="100000"/>
              </a:lnSpc>
              <a:spcBef>
                <a:spcPts val="0"/>
              </a:spcBef>
              <a:spcAft>
                <a:spcPts val="0"/>
              </a:spcAft>
              <a:buSzPts val="2400"/>
              <a:buFont typeface="Lexend"/>
              <a:buNone/>
              <a:defRPr sz="3200">
                <a:latin typeface="Lexend"/>
                <a:ea typeface="Lexend"/>
                <a:cs typeface="Lexend"/>
                <a:sym typeface="Lexend"/>
              </a:defRPr>
            </a:lvl8pPr>
            <a:lvl9pPr lvl="8" algn="ctr" rtl="0">
              <a:lnSpc>
                <a:spcPct val="100000"/>
              </a:lnSpc>
              <a:spcBef>
                <a:spcPts val="0"/>
              </a:spcBef>
              <a:spcAft>
                <a:spcPts val="0"/>
              </a:spcAft>
              <a:buSzPts val="2400"/>
              <a:buFont typeface="Lexend"/>
              <a:buNone/>
              <a:defRPr sz="3200">
                <a:latin typeface="Lexend"/>
                <a:ea typeface="Lexend"/>
                <a:cs typeface="Lexend"/>
                <a:sym typeface="Lexend"/>
              </a:defRPr>
            </a:lvl9pPr>
          </a:lstStyle>
          <a:p>
            <a:r>
              <a:rPr lang="en-US"/>
              <a:t>Click to edit Master subtitle style</a:t>
            </a:r>
            <a:endParaRPr/>
          </a:p>
        </p:txBody>
      </p:sp>
    </p:spTree>
    <p:extLst>
      <p:ext uri="{BB962C8B-B14F-4D97-AF65-F5344CB8AC3E}">
        <p14:creationId xmlns:p14="http://schemas.microsoft.com/office/powerpoint/2010/main" val="369519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4" name="Google Shape;294;p25"/>
          <p:cNvSpPr txBox="1">
            <a:spLocks noGrp="1"/>
          </p:cNvSpPr>
          <p:nvPr>
            <p:ph type="subTitle" idx="1"/>
          </p:nvPr>
        </p:nvSpPr>
        <p:spPr>
          <a:xfrm>
            <a:off x="1100533" y="3572135"/>
            <a:ext cx="2990000" cy="17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95" name="Google Shape;295;p25"/>
          <p:cNvSpPr txBox="1">
            <a:spLocks noGrp="1"/>
          </p:cNvSpPr>
          <p:nvPr>
            <p:ph type="subTitle" idx="2"/>
          </p:nvPr>
        </p:nvSpPr>
        <p:spPr>
          <a:xfrm>
            <a:off x="4600995" y="3572135"/>
            <a:ext cx="2990000" cy="17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96" name="Google Shape;296;p25"/>
          <p:cNvSpPr txBox="1">
            <a:spLocks noGrp="1"/>
          </p:cNvSpPr>
          <p:nvPr>
            <p:ph type="subTitle" idx="3"/>
          </p:nvPr>
        </p:nvSpPr>
        <p:spPr>
          <a:xfrm>
            <a:off x="8101464" y="3572135"/>
            <a:ext cx="2990000" cy="17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97" name="Google Shape;297;p25"/>
          <p:cNvSpPr txBox="1">
            <a:spLocks noGrp="1"/>
          </p:cNvSpPr>
          <p:nvPr>
            <p:ph type="subTitle" idx="4"/>
          </p:nvPr>
        </p:nvSpPr>
        <p:spPr>
          <a:xfrm>
            <a:off x="1100533" y="3012133"/>
            <a:ext cx="29900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298" name="Google Shape;298;p25"/>
          <p:cNvSpPr txBox="1">
            <a:spLocks noGrp="1"/>
          </p:cNvSpPr>
          <p:nvPr>
            <p:ph type="subTitle" idx="5"/>
          </p:nvPr>
        </p:nvSpPr>
        <p:spPr>
          <a:xfrm>
            <a:off x="4601000" y="3012133"/>
            <a:ext cx="29900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299" name="Google Shape;299;p25"/>
          <p:cNvSpPr txBox="1">
            <a:spLocks noGrp="1"/>
          </p:cNvSpPr>
          <p:nvPr>
            <p:ph type="subTitle" idx="6"/>
          </p:nvPr>
        </p:nvSpPr>
        <p:spPr>
          <a:xfrm>
            <a:off x="8101465" y="3012133"/>
            <a:ext cx="29900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grpSp>
        <p:nvGrpSpPr>
          <p:cNvPr id="300" name="Google Shape;300;p25"/>
          <p:cNvGrpSpPr/>
          <p:nvPr/>
        </p:nvGrpSpPr>
        <p:grpSpPr>
          <a:xfrm>
            <a:off x="0" y="4478277"/>
            <a:ext cx="1965699" cy="2379689"/>
            <a:chOff x="4" y="3285154"/>
            <a:chExt cx="1535063" cy="1858357"/>
          </a:xfrm>
        </p:grpSpPr>
        <p:sp>
          <p:nvSpPr>
            <p:cNvPr id="301" name="Google Shape;301;p25"/>
            <p:cNvSpPr/>
            <p:nvPr/>
          </p:nvSpPr>
          <p:spPr>
            <a:xfrm rot="-5400000">
              <a:off x="680455" y="4543649"/>
              <a:ext cx="434175" cy="765550"/>
            </a:xfrm>
            <a:custGeom>
              <a:avLst/>
              <a:gdLst/>
              <a:ahLst/>
              <a:cxnLst/>
              <a:rect l="l" t="t" r="r" b="b"/>
              <a:pathLst>
                <a:path w="676" h="1172" extrusionOk="0">
                  <a:moveTo>
                    <a:pt x="0" y="781"/>
                  </a:moveTo>
                  <a:lnTo>
                    <a:pt x="676" y="1172"/>
                  </a:lnTo>
                  <a:lnTo>
                    <a:pt x="676" y="391"/>
                  </a:lnTo>
                  <a:lnTo>
                    <a:pt x="0" y="0"/>
                  </a:lnTo>
                  <a:lnTo>
                    <a:pt x="0" y="78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2" name="Google Shape;302;p25"/>
            <p:cNvSpPr/>
            <p:nvPr/>
          </p:nvSpPr>
          <p:spPr>
            <a:xfrm rot="-5400000">
              <a:off x="170304" y="4109475"/>
              <a:ext cx="434175" cy="765550"/>
            </a:xfrm>
            <a:custGeom>
              <a:avLst/>
              <a:gdLst/>
              <a:ahLst/>
              <a:cxnLst/>
              <a:rect l="l" t="t" r="r" b="b"/>
              <a:pathLst>
                <a:path w="676" h="1172" extrusionOk="0">
                  <a:moveTo>
                    <a:pt x="676" y="0"/>
                  </a:moveTo>
                  <a:lnTo>
                    <a:pt x="0" y="391"/>
                  </a:lnTo>
                  <a:lnTo>
                    <a:pt x="0" y="1172"/>
                  </a:lnTo>
                  <a:lnTo>
                    <a:pt x="676" y="781"/>
                  </a:lnTo>
                  <a:lnTo>
                    <a:pt x="67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3" name="Google Shape;303;p25"/>
            <p:cNvSpPr/>
            <p:nvPr/>
          </p:nvSpPr>
          <p:spPr>
            <a:xfrm rot="-5400000">
              <a:off x="425385" y="3674979"/>
              <a:ext cx="434817" cy="765550"/>
            </a:xfrm>
            <a:custGeom>
              <a:avLst/>
              <a:gdLst/>
              <a:ahLst/>
              <a:cxnLst/>
              <a:rect l="l" t="t" r="r" b="b"/>
              <a:pathLst>
                <a:path w="677" h="1172" extrusionOk="0">
                  <a:moveTo>
                    <a:pt x="677" y="0"/>
                  </a:moveTo>
                  <a:lnTo>
                    <a:pt x="0" y="391"/>
                  </a:lnTo>
                  <a:lnTo>
                    <a:pt x="0" y="1172"/>
                  </a:lnTo>
                  <a:lnTo>
                    <a:pt x="677" y="781"/>
                  </a:lnTo>
                  <a:lnTo>
                    <a:pt x="677"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4" name="Google Shape;304;p25"/>
            <p:cNvSpPr/>
            <p:nvPr/>
          </p:nvSpPr>
          <p:spPr>
            <a:xfrm rot="-5400000">
              <a:off x="822400" y="4296866"/>
              <a:ext cx="227364" cy="399758"/>
            </a:xfrm>
            <a:custGeom>
              <a:avLst/>
              <a:gdLst/>
              <a:ahLst/>
              <a:cxnLst/>
              <a:rect l="l" t="t" r="r" b="b"/>
              <a:pathLst>
                <a:path w="354" h="612" extrusionOk="0">
                  <a:moveTo>
                    <a:pt x="354" y="0"/>
                  </a:moveTo>
                  <a:lnTo>
                    <a:pt x="0" y="204"/>
                  </a:lnTo>
                  <a:lnTo>
                    <a:pt x="0" y="612"/>
                  </a:lnTo>
                  <a:lnTo>
                    <a:pt x="354" y="408"/>
                  </a:lnTo>
                  <a:lnTo>
                    <a:pt x="35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5" name="Google Shape;305;p25"/>
            <p:cNvSpPr/>
            <p:nvPr/>
          </p:nvSpPr>
          <p:spPr>
            <a:xfrm rot="-5400000">
              <a:off x="1062905" y="4671350"/>
              <a:ext cx="434175" cy="510149"/>
            </a:xfrm>
            <a:custGeom>
              <a:avLst/>
              <a:gdLst/>
              <a:ahLst/>
              <a:cxnLst/>
              <a:rect l="l" t="t" r="r" b="b"/>
              <a:pathLst>
                <a:path w="676" h="781" extrusionOk="0">
                  <a:moveTo>
                    <a:pt x="676" y="391"/>
                  </a:moveTo>
                  <a:lnTo>
                    <a:pt x="0" y="0"/>
                  </a:lnTo>
                  <a:lnTo>
                    <a:pt x="0" y="781"/>
                  </a:lnTo>
                  <a:lnTo>
                    <a:pt x="676" y="39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06" name="Google Shape;306;p25"/>
            <p:cNvSpPr/>
            <p:nvPr/>
          </p:nvSpPr>
          <p:spPr>
            <a:xfrm rot="-5400000">
              <a:off x="298006" y="4671350"/>
              <a:ext cx="434175" cy="510149"/>
            </a:xfrm>
            <a:custGeom>
              <a:avLst/>
              <a:gdLst/>
              <a:ahLst/>
              <a:cxnLst/>
              <a:rect l="l" t="t" r="r" b="b"/>
              <a:pathLst>
                <a:path w="676" h="781" extrusionOk="0">
                  <a:moveTo>
                    <a:pt x="0" y="390"/>
                  </a:moveTo>
                  <a:lnTo>
                    <a:pt x="676" y="781"/>
                  </a:lnTo>
                  <a:lnTo>
                    <a:pt x="676" y="0"/>
                  </a:lnTo>
                  <a:lnTo>
                    <a:pt x="0"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07" name="Google Shape;307;p25"/>
            <p:cNvSpPr/>
            <p:nvPr/>
          </p:nvSpPr>
          <p:spPr>
            <a:xfrm rot="-5400000">
              <a:off x="163756" y="3121403"/>
              <a:ext cx="447277" cy="774780"/>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90206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08"/>
        <p:cNvGrpSpPr/>
        <p:nvPr/>
      </p:nvGrpSpPr>
      <p:grpSpPr>
        <a:xfrm>
          <a:off x="0" y="0"/>
          <a:ext cx="0" cy="0"/>
          <a:chOff x="0" y="0"/>
          <a:chExt cx="0" cy="0"/>
        </a:xfrm>
      </p:grpSpPr>
      <p:sp>
        <p:nvSpPr>
          <p:cNvPr id="309" name="Google Shape;309;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10" name="Google Shape;310;p26"/>
          <p:cNvSpPr txBox="1">
            <a:spLocks noGrp="1"/>
          </p:cNvSpPr>
          <p:nvPr>
            <p:ph type="subTitle" idx="1"/>
          </p:nvPr>
        </p:nvSpPr>
        <p:spPr>
          <a:xfrm>
            <a:off x="1670967" y="2341933"/>
            <a:ext cx="33608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1" name="Google Shape;311;p26"/>
          <p:cNvSpPr txBox="1">
            <a:spLocks noGrp="1"/>
          </p:cNvSpPr>
          <p:nvPr>
            <p:ph type="subTitle" idx="2"/>
          </p:nvPr>
        </p:nvSpPr>
        <p:spPr>
          <a:xfrm>
            <a:off x="6773031" y="2341933"/>
            <a:ext cx="33608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2" name="Google Shape;312;p26"/>
          <p:cNvSpPr txBox="1">
            <a:spLocks noGrp="1"/>
          </p:cNvSpPr>
          <p:nvPr>
            <p:ph type="subTitle" idx="3"/>
          </p:nvPr>
        </p:nvSpPr>
        <p:spPr>
          <a:xfrm>
            <a:off x="1670967" y="4556133"/>
            <a:ext cx="33608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3" name="Google Shape;313;p26"/>
          <p:cNvSpPr txBox="1">
            <a:spLocks noGrp="1"/>
          </p:cNvSpPr>
          <p:nvPr>
            <p:ph type="subTitle" idx="4"/>
          </p:nvPr>
        </p:nvSpPr>
        <p:spPr>
          <a:xfrm>
            <a:off x="6773031" y="4556133"/>
            <a:ext cx="33608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4" name="Google Shape;314;p26"/>
          <p:cNvSpPr txBox="1">
            <a:spLocks noGrp="1"/>
          </p:cNvSpPr>
          <p:nvPr>
            <p:ph type="subTitle" idx="5"/>
          </p:nvPr>
        </p:nvSpPr>
        <p:spPr>
          <a:xfrm>
            <a:off x="1670968" y="1781933"/>
            <a:ext cx="33608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15" name="Google Shape;315;p26"/>
          <p:cNvSpPr txBox="1">
            <a:spLocks noGrp="1"/>
          </p:cNvSpPr>
          <p:nvPr>
            <p:ph type="subTitle" idx="6"/>
          </p:nvPr>
        </p:nvSpPr>
        <p:spPr>
          <a:xfrm>
            <a:off x="1670968" y="3996133"/>
            <a:ext cx="33608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16" name="Google Shape;316;p26"/>
          <p:cNvSpPr txBox="1">
            <a:spLocks noGrp="1"/>
          </p:cNvSpPr>
          <p:nvPr>
            <p:ph type="subTitle" idx="7"/>
          </p:nvPr>
        </p:nvSpPr>
        <p:spPr>
          <a:xfrm>
            <a:off x="6773000" y="1781933"/>
            <a:ext cx="33608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17" name="Google Shape;317;p26"/>
          <p:cNvSpPr txBox="1">
            <a:spLocks noGrp="1"/>
          </p:cNvSpPr>
          <p:nvPr>
            <p:ph type="subTitle" idx="8"/>
          </p:nvPr>
        </p:nvSpPr>
        <p:spPr>
          <a:xfrm>
            <a:off x="6773000" y="3996133"/>
            <a:ext cx="33608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grpSp>
        <p:nvGrpSpPr>
          <p:cNvPr id="318" name="Google Shape;318;p26"/>
          <p:cNvGrpSpPr/>
          <p:nvPr/>
        </p:nvGrpSpPr>
        <p:grpSpPr>
          <a:xfrm rot="10800000" flipH="1">
            <a:off x="11067321" y="1658417"/>
            <a:ext cx="1138112" cy="4170917"/>
            <a:chOff x="8300491" y="1243813"/>
            <a:chExt cx="853584" cy="3128188"/>
          </a:xfrm>
        </p:grpSpPr>
        <p:sp>
          <p:nvSpPr>
            <p:cNvPr id="319" name="Google Shape;319;p26"/>
            <p:cNvSpPr/>
            <p:nvPr/>
          </p:nvSpPr>
          <p:spPr>
            <a:xfrm>
              <a:off x="8727283" y="3140248"/>
              <a:ext cx="426793" cy="739305"/>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0" name="Google Shape;320;p26"/>
            <p:cNvSpPr/>
            <p:nvPr/>
          </p:nvSpPr>
          <p:spPr>
            <a:xfrm>
              <a:off x="8300491" y="3633327"/>
              <a:ext cx="426793" cy="738674"/>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1" name="Google Shape;321;p26"/>
            <p:cNvSpPr/>
            <p:nvPr/>
          </p:nvSpPr>
          <p:spPr>
            <a:xfrm>
              <a:off x="8407189" y="3279775"/>
              <a:ext cx="222867" cy="385752"/>
            </a:xfrm>
            <a:custGeom>
              <a:avLst/>
              <a:gdLst/>
              <a:ahLst/>
              <a:cxnLst/>
              <a:rect l="l" t="t" r="r" b="b"/>
              <a:pathLst>
                <a:path w="353" h="611" extrusionOk="0">
                  <a:moveTo>
                    <a:pt x="0" y="611"/>
                  </a:moveTo>
                  <a:lnTo>
                    <a:pt x="353" y="408"/>
                  </a:lnTo>
                  <a:lnTo>
                    <a:pt x="353" y="0"/>
                  </a:lnTo>
                  <a:lnTo>
                    <a:pt x="0" y="204"/>
                  </a:lnTo>
                  <a:lnTo>
                    <a:pt x="0" y="61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2" name="Google Shape;322;p26"/>
            <p:cNvSpPr/>
            <p:nvPr/>
          </p:nvSpPr>
          <p:spPr>
            <a:xfrm>
              <a:off x="8727283" y="2894024"/>
              <a:ext cx="426793" cy="493080"/>
            </a:xfrm>
            <a:custGeom>
              <a:avLst/>
              <a:gdLst/>
              <a:ahLst/>
              <a:cxnLst/>
              <a:rect l="l" t="t" r="r" b="b"/>
              <a:pathLst>
                <a:path w="676" h="781" extrusionOk="0">
                  <a:moveTo>
                    <a:pt x="0" y="390"/>
                  </a:moveTo>
                  <a:lnTo>
                    <a:pt x="676" y="781"/>
                  </a:lnTo>
                  <a:lnTo>
                    <a:pt x="676" y="0"/>
                  </a:lnTo>
                  <a:lnTo>
                    <a:pt x="0"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3" name="Google Shape;323;p26"/>
            <p:cNvSpPr/>
            <p:nvPr/>
          </p:nvSpPr>
          <p:spPr>
            <a:xfrm>
              <a:off x="8727283" y="3633327"/>
              <a:ext cx="426793" cy="492449"/>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24" name="Google Shape;324;p26"/>
            <p:cNvSpPr/>
            <p:nvPr/>
          </p:nvSpPr>
          <p:spPr>
            <a:xfrm>
              <a:off x="8727283" y="1490036"/>
              <a:ext cx="426793" cy="739305"/>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5" name="Google Shape;325;p26"/>
            <p:cNvSpPr/>
            <p:nvPr/>
          </p:nvSpPr>
          <p:spPr>
            <a:xfrm>
              <a:off x="8300491" y="1490036"/>
              <a:ext cx="426793" cy="739305"/>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6" name="Google Shape;326;p26"/>
            <p:cNvSpPr/>
            <p:nvPr/>
          </p:nvSpPr>
          <p:spPr>
            <a:xfrm>
              <a:off x="8300491" y="1983116"/>
              <a:ext cx="426793" cy="738674"/>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7" name="Google Shape;327;p26"/>
            <p:cNvSpPr/>
            <p:nvPr/>
          </p:nvSpPr>
          <p:spPr>
            <a:xfrm>
              <a:off x="8300491" y="2646537"/>
              <a:ext cx="426793" cy="493080"/>
            </a:xfrm>
            <a:custGeom>
              <a:avLst/>
              <a:gdLst/>
              <a:ahLst/>
              <a:cxnLst/>
              <a:rect l="l" t="t" r="r" b="b"/>
              <a:pathLst>
                <a:path w="676" h="781" extrusionOk="0">
                  <a:moveTo>
                    <a:pt x="676" y="781"/>
                  </a:moveTo>
                  <a:lnTo>
                    <a:pt x="676" y="0"/>
                  </a:lnTo>
                  <a:lnTo>
                    <a:pt x="0" y="391"/>
                  </a:lnTo>
                  <a:lnTo>
                    <a:pt x="676" y="78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8" name="Google Shape;328;p26"/>
            <p:cNvSpPr/>
            <p:nvPr/>
          </p:nvSpPr>
          <p:spPr>
            <a:xfrm>
              <a:off x="8727283" y="2646537"/>
              <a:ext cx="426793" cy="493080"/>
            </a:xfrm>
            <a:custGeom>
              <a:avLst/>
              <a:gdLst/>
              <a:ahLst/>
              <a:cxnLst/>
              <a:rect l="l" t="t" r="r" b="b"/>
              <a:pathLst>
                <a:path w="676" h="781" extrusionOk="0">
                  <a:moveTo>
                    <a:pt x="0" y="0"/>
                  </a:moveTo>
                  <a:lnTo>
                    <a:pt x="0" y="781"/>
                  </a:lnTo>
                  <a:lnTo>
                    <a:pt x="676" y="3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29" name="Google Shape;329;p26"/>
            <p:cNvSpPr/>
            <p:nvPr/>
          </p:nvSpPr>
          <p:spPr>
            <a:xfrm>
              <a:off x="8727283" y="1243813"/>
              <a:ext cx="426793" cy="492449"/>
            </a:xfrm>
            <a:custGeom>
              <a:avLst/>
              <a:gdLst/>
              <a:ahLst/>
              <a:cxnLst/>
              <a:rect l="l" t="t" r="r" b="b"/>
              <a:pathLst>
                <a:path w="676" h="780" extrusionOk="0">
                  <a:moveTo>
                    <a:pt x="0" y="390"/>
                  </a:moveTo>
                  <a:lnTo>
                    <a:pt x="676" y="780"/>
                  </a:lnTo>
                  <a:lnTo>
                    <a:pt x="676" y="0"/>
                  </a:lnTo>
                  <a:lnTo>
                    <a:pt x="0"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30" name="Google Shape;330;p26"/>
            <p:cNvSpPr/>
            <p:nvPr/>
          </p:nvSpPr>
          <p:spPr>
            <a:xfrm>
              <a:off x="8727283" y="1983116"/>
              <a:ext cx="426793" cy="492449"/>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4542030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
  <p:cSld name="Title and five columns ">
    <p:spTree>
      <p:nvGrpSpPr>
        <p:cNvPr id="1" name="Shape 331"/>
        <p:cNvGrpSpPr/>
        <p:nvPr/>
      </p:nvGrpSpPr>
      <p:grpSpPr>
        <a:xfrm>
          <a:off x="0" y="0"/>
          <a:ext cx="0" cy="0"/>
          <a:chOff x="0" y="0"/>
          <a:chExt cx="0" cy="0"/>
        </a:xfrm>
      </p:grpSpPr>
      <p:sp>
        <p:nvSpPr>
          <p:cNvPr id="332" name="Google Shape;332;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33" name="Google Shape;333;p27"/>
          <p:cNvSpPr txBox="1">
            <a:spLocks noGrp="1"/>
          </p:cNvSpPr>
          <p:nvPr>
            <p:ph type="subTitle" idx="1"/>
          </p:nvPr>
        </p:nvSpPr>
        <p:spPr>
          <a:xfrm>
            <a:off x="960000" y="2341933"/>
            <a:ext cx="33344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4" name="Google Shape;334;p27"/>
          <p:cNvSpPr txBox="1">
            <a:spLocks noGrp="1"/>
          </p:cNvSpPr>
          <p:nvPr>
            <p:ph type="subTitle" idx="2"/>
          </p:nvPr>
        </p:nvSpPr>
        <p:spPr>
          <a:xfrm>
            <a:off x="4433367" y="2341933"/>
            <a:ext cx="33344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5" name="Google Shape;335;p27"/>
          <p:cNvSpPr txBox="1">
            <a:spLocks noGrp="1"/>
          </p:cNvSpPr>
          <p:nvPr>
            <p:ph type="subTitle" idx="3"/>
          </p:nvPr>
        </p:nvSpPr>
        <p:spPr>
          <a:xfrm>
            <a:off x="960000" y="4556133"/>
            <a:ext cx="33344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6" name="Google Shape;336;p27"/>
          <p:cNvSpPr txBox="1">
            <a:spLocks noGrp="1"/>
          </p:cNvSpPr>
          <p:nvPr>
            <p:ph type="subTitle" idx="4"/>
          </p:nvPr>
        </p:nvSpPr>
        <p:spPr>
          <a:xfrm>
            <a:off x="4433239" y="4556133"/>
            <a:ext cx="33344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7" name="Google Shape;337;p27"/>
          <p:cNvSpPr txBox="1">
            <a:spLocks noGrp="1"/>
          </p:cNvSpPr>
          <p:nvPr>
            <p:ph type="subTitle" idx="5"/>
          </p:nvPr>
        </p:nvSpPr>
        <p:spPr>
          <a:xfrm>
            <a:off x="960001" y="1781933"/>
            <a:ext cx="33344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38" name="Google Shape;338;p27"/>
          <p:cNvSpPr txBox="1">
            <a:spLocks noGrp="1"/>
          </p:cNvSpPr>
          <p:nvPr>
            <p:ph type="subTitle" idx="6"/>
          </p:nvPr>
        </p:nvSpPr>
        <p:spPr>
          <a:xfrm>
            <a:off x="960001" y="3996133"/>
            <a:ext cx="33344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39" name="Google Shape;339;p27"/>
          <p:cNvSpPr txBox="1">
            <a:spLocks noGrp="1"/>
          </p:cNvSpPr>
          <p:nvPr>
            <p:ph type="subTitle" idx="7"/>
          </p:nvPr>
        </p:nvSpPr>
        <p:spPr>
          <a:xfrm>
            <a:off x="4433336" y="1781933"/>
            <a:ext cx="33344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40" name="Google Shape;340;p27"/>
          <p:cNvSpPr txBox="1">
            <a:spLocks noGrp="1"/>
          </p:cNvSpPr>
          <p:nvPr>
            <p:ph type="subTitle" idx="8"/>
          </p:nvPr>
        </p:nvSpPr>
        <p:spPr>
          <a:xfrm>
            <a:off x="4433208" y="3996133"/>
            <a:ext cx="33344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41" name="Google Shape;341;p27"/>
          <p:cNvSpPr txBox="1">
            <a:spLocks noGrp="1"/>
          </p:cNvSpPr>
          <p:nvPr>
            <p:ph type="subTitle" idx="9"/>
          </p:nvPr>
        </p:nvSpPr>
        <p:spPr>
          <a:xfrm>
            <a:off x="7906631" y="2341933"/>
            <a:ext cx="33344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42" name="Google Shape;342;p27"/>
          <p:cNvSpPr txBox="1">
            <a:spLocks noGrp="1"/>
          </p:cNvSpPr>
          <p:nvPr>
            <p:ph type="subTitle" idx="13"/>
          </p:nvPr>
        </p:nvSpPr>
        <p:spPr>
          <a:xfrm>
            <a:off x="7906600" y="1781933"/>
            <a:ext cx="3334400" cy="6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Tree>
    <p:extLst>
      <p:ext uri="{BB962C8B-B14F-4D97-AF65-F5344CB8AC3E}">
        <p14:creationId xmlns:p14="http://schemas.microsoft.com/office/powerpoint/2010/main" val="237897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45" name="Google Shape;345;p28"/>
          <p:cNvSpPr txBox="1">
            <a:spLocks noGrp="1"/>
          </p:cNvSpPr>
          <p:nvPr>
            <p:ph type="subTitle" idx="1"/>
          </p:nvPr>
        </p:nvSpPr>
        <p:spPr>
          <a:xfrm>
            <a:off x="960000" y="2515569"/>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46" name="Google Shape;346;p28"/>
          <p:cNvSpPr txBox="1">
            <a:spLocks noGrp="1"/>
          </p:cNvSpPr>
          <p:nvPr>
            <p:ph type="subTitle" idx="2"/>
          </p:nvPr>
        </p:nvSpPr>
        <p:spPr>
          <a:xfrm>
            <a:off x="4573201" y="2515569"/>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47" name="Google Shape;347;p28"/>
          <p:cNvSpPr txBox="1">
            <a:spLocks noGrp="1"/>
          </p:cNvSpPr>
          <p:nvPr>
            <p:ph type="subTitle" idx="3"/>
          </p:nvPr>
        </p:nvSpPr>
        <p:spPr>
          <a:xfrm>
            <a:off x="960000" y="4832900"/>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48" name="Google Shape;348;p28"/>
          <p:cNvSpPr txBox="1">
            <a:spLocks noGrp="1"/>
          </p:cNvSpPr>
          <p:nvPr>
            <p:ph type="subTitle" idx="4"/>
          </p:nvPr>
        </p:nvSpPr>
        <p:spPr>
          <a:xfrm>
            <a:off x="4573199" y="4832900"/>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49" name="Google Shape;349;p28"/>
          <p:cNvSpPr txBox="1">
            <a:spLocks noGrp="1"/>
          </p:cNvSpPr>
          <p:nvPr>
            <p:ph type="subTitle" idx="5"/>
          </p:nvPr>
        </p:nvSpPr>
        <p:spPr>
          <a:xfrm>
            <a:off x="8186399" y="2515569"/>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0" name="Google Shape;350;p28"/>
          <p:cNvSpPr txBox="1">
            <a:spLocks noGrp="1"/>
          </p:cNvSpPr>
          <p:nvPr>
            <p:ph type="subTitle" idx="6"/>
          </p:nvPr>
        </p:nvSpPr>
        <p:spPr>
          <a:xfrm>
            <a:off x="8186399" y="4832900"/>
            <a:ext cx="3045600" cy="12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1" name="Google Shape;351;p28"/>
          <p:cNvSpPr txBox="1">
            <a:spLocks noGrp="1"/>
          </p:cNvSpPr>
          <p:nvPr>
            <p:ph type="subTitle" idx="7"/>
          </p:nvPr>
        </p:nvSpPr>
        <p:spPr>
          <a:xfrm>
            <a:off x="960000" y="164706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52" name="Google Shape;352;p28"/>
          <p:cNvSpPr txBox="1">
            <a:spLocks noGrp="1"/>
          </p:cNvSpPr>
          <p:nvPr>
            <p:ph type="subTitle" idx="8"/>
          </p:nvPr>
        </p:nvSpPr>
        <p:spPr>
          <a:xfrm>
            <a:off x="4573201" y="164706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53" name="Google Shape;353;p28"/>
          <p:cNvSpPr txBox="1">
            <a:spLocks noGrp="1"/>
          </p:cNvSpPr>
          <p:nvPr>
            <p:ph type="subTitle" idx="9"/>
          </p:nvPr>
        </p:nvSpPr>
        <p:spPr>
          <a:xfrm>
            <a:off x="8186399" y="164706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54" name="Google Shape;354;p28"/>
          <p:cNvSpPr txBox="1">
            <a:spLocks noGrp="1"/>
          </p:cNvSpPr>
          <p:nvPr>
            <p:ph type="subTitle" idx="13"/>
          </p:nvPr>
        </p:nvSpPr>
        <p:spPr>
          <a:xfrm>
            <a:off x="960000" y="396029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55" name="Google Shape;355;p28"/>
          <p:cNvSpPr txBox="1">
            <a:spLocks noGrp="1"/>
          </p:cNvSpPr>
          <p:nvPr>
            <p:ph type="subTitle" idx="14"/>
          </p:nvPr>
        </p:nvSpPr>
        <p:spPr>
          <a:xfrm>
            <a:off x="4573184" y="396009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356" name="Google Shape;356;p28"/>
          <p:cNvSpPr txBox="1">
            <a:spLocks noGrp="1"/>
          </p:cNvSpPr>
          <p:nvPr>
            <p:ph type="subTitle" idx="15"/>
          </p:nvPr>
        </p:nvSpPr>
        <p:spPr>
          <a:xfrm>
            <a:off x="8186391" y="3960097"/>
            <a:ext cx="3045600" cy="97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grpSp>
        <p:nvGrpSpPr>
          <p:cNvPr id="357" name="Google Shape;357;p28"/>
          <p:cNvGrpSpPr/>
          <p:nvPr/>
        </p:nvGrpSpPr>
        <p:grpSpPr>
          <a:xfrm>
            <a:off x="9707081" y="13"/>
            <a:ext cx="2484913" cy="2465760"/>
            <a:chOff x="7280310" y="10"/>
            <a:chExt cx="1863685" cy="1849320"/>
          </a:xfrm>
        </p:grpSpPr>
        <p:sp>
          <p:nvSpPr>
            <p:cNvPr id="358" name="Google Shape;358;p28"/>
            <p:cNvSpPr/>
            <p:nvPr/>
          </p:nvSpPr>
          <p:spPr>
            <a:xfrm rot="5400000">
              <a:off x="7449330" y="-168832"/>
              <a:ext cx="462600" cy="800640"/>
            </a:xfrm>
            <a:custGeom>
              <a:avLst/>
              <a:gdLst/>
              <a:ahLst/>
              <a:cxnLst/>
              <a:rect l="l" t="t" r="r" b="b"/>
              <a:pathLst>
                <a:path w="1285" h="2224" extrusionOk="0">
                  <a:moveTo>
                    <a:pt x="1285" y="1482"/>
                  </a:moveTo>
                  <a:lnTo>
                    <a:pt x="0" y="2224"/>
                  </a:lnTo>
                  <a:lnTo>
                    <a:pt x="0" y="741"/>
                  </a:lnTo>
                  <a:lnTo>
                    <a:pt x="1285" y="0"/>
                  </a:lnTo>
                  <a:lnTo>
                    <a:pt x="1285" y="14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59" name="Google Shape;359;p28"/>
            <p:cNvSpPr/>
            <p:nvPr/>
          </p:nvSpPr>
          <p:spPr>
            <a:xfrm rot="5400000">
              <a:off x="8414635" y="195490"/>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60" name="Google Shape;360;p28"/>
            <p:cNvSpPr/>
            <p:nvPr/>
          </p:nvSpPr>
          <p:spPr>
            <a:xfrm rot="5400000">
              <a:off x="8378635" y="-3563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61" name="Google Shape;361;p28"/>
            <p:cNvSpPr/>
            <p:nvPr/>
          </p:nvSpPr>
          <p:spPr>
            <a:xfrm rot="5400000">
              <a:off x="7844755" y="-35270"/>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362" name="Google Shape;362;p28"/>
            <p:cNvSpPr/>
            <p:nvPr/>
          </p:nvSpPr>
          <p:spPr>
            <a:xfrm rot="5400000">
              <a:off x="8645935" y="889030"/>
              <a:ext cx="462240" cy="533880"/>
            </a:xfrm>
            <a:custGeom>
              <a:avLst/>
              <a:gdLst/>
              <a:ahLst/>
              <a:cxnLst/>
              <a:rect l="l" t="t" r="r" b="b"/>
              <a:pathLst>
                <a:path w="1284" h="1483" extrusionOk="0">
                  <a:moveTo>
                    <a:pt x="0" y="742"/>
                  </a:moveTo>
                  <a:lnTo>
                    <a:pt x="1284" y="1483"/>
                  </a:lnTo>
                  <a:lnTo>
                    <a:pt x="1284" y="0"/>
                  </a:lnTo>
                  <a:lnTo>
                    <a:pt x="0"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63" name="Google Shape;363;p28"/>
            <p:cNvSpPr/>
            <p:nvPr/>
          </p:nvSpPr>
          <p:spPr>
            <a:xfrm rot="5400000">
              <a:off x="8645935" y="1351270"/>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50457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64"/>
        <p:cNvGrpSpPr/>
        <p:nvPr/>
      </p:nvGrpSpPr>
      <p:grpSpPr>
        <a:xfrm>
          <a:off x="0" y="0"/>
          <a:ext cx="0" cy="0"/>
          <a:chOff x="0" y="0"/>
          <a:chExt cx="0" cy="0"/>
        </a:xfrm>
      </p:grpSpPr>
      <p:sp>
        <p:nvSpPr>
          <p:cNvPr id="365" name="Google Shape;365;p29"/>
          <p:cNvSpPr txBox="1">
            <a:spLocks noGrp="1"/>
          </p:cNvSpPr>
          <p:nvPr>
            <p:ph type="title" hasCustomPrompt="1"/>
          </p:nvPr>
        </p:nvSpPr>
        <p:spPr>
          <a:xfrm>
            <a:off x="4978633" y="719349"/>
            <a:ext cx="6262400" cy="1025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66" name="Google Shape;366;p29"/>
          <p:cNvSpPr txBox="1">
            <a:spLocks noGrp="1"/>
          </p:cNvSpPr>
          <p:nvPr>
            <p:ph type="subTitle" idx="1"/>
          </p:nvPr>
        </p:nvSpPr>
        <p:spPr>
          <a:xfrm>
            <a:off x="4978633" y="1642933"/>
            <a:ext cx="6262400" cy="634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367" name="Google Shape;367;p29"/>
          <p:cNvSpPr txBox="1">
            <a:spLocks noGrp="1"/>
          </p:cNvSpPr>
          <p:nvPr>
            <p:ph type="title" idx="2" hasCustomPrompt="1"/>
          </p:nvPr>
        </p:nvSpPr>
        <p:spPr>
          <a:xfrm>
            <a:off x="4978633" y="2649991"/>
            <a:ext cx="6262400" cy="1025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68" name="Google Shape;368;p29"/>
          <p:cNvSpPr txBox="1">
            <a:spLocks noGrp="1"/>
          </p:cNvSpPr>
          <p:nvPr>
            <p:ph type="subTitle" idx="3"/>
          </p:nvPr>
        </p:nvSpPr>
        <p:spPr>
          <a:xfrm>
            <a:off x="4978633" y="3573600"/>
            <a:ext cx="6262400" cy="634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369" name="Google Shape;369;p29"/>
          <p:cNvSpPr txBox="1">
            <a:spLocks noGrp="1"/>
          </p:cNvSpPr>
          <p:nvPr>
            <p:ph type="title" idx="4" hasCustomPrompt="1"/>
          </p:nvPr>
        </p:nvSpPr>
        <p:spPr>
          <a:xfrm>
            <a:off x="4978633" y="4580665"/>
            <a:ext cx="6262400" cy="1025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70" name="Google Shape;370;p29"/>
          <p:cNvSpPr txBox="1">
            <a:spLocks noGrp="1"/>
          </p:cNvSpPr>
          <p:nvPr>
            <p:ph type="subTitle" idx="5"/>
          </p:nvPr>
        </p:nvSpPr>
        <p:spPr>
          <a:xfrm>
            <a:off x="4978633" y="5504267"/>
            <a:ext cx="6262400" cy="634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371" name="Google Shape;371;p29"/>
          <p:cNvGrpSpPr/>
          <p:nvPr/>
        </p:nvGrpSpPr>
        <p:grpSpPr>
          <a:xfrm>
            <a:off x="-1" y="3476820"/>
            <a:ext cx="3305468" cy="3381179"/>
            <a:chOff x="-1" y="2607615"/>
            <a:chExt cx="2479101" cy="2535884"/>
          </a:xfrm>
        </p:grpSpPr>
        <p:sp>
          <p:nvSpPr>
            <p:cNvPr id="372" name="Google Shape;372;p29"/>
            <p:cNvSpPr/>
            <p:nvPr/>
          </p:nvSpPr>
          <p:spPr>
            <a:xfrm flipH="1">
              <a:off x="2062522" y="4420814"/>
              <a:ext cx="416578" cy="722686"/>
            </a:xfrm>
            <a:custGeom>
              <a:avLst/>
              <a:gdLst/>
              <a:ahLst/>
              <a:cxnLst/>
              <a:rect l="l" t="t" r="r" b="b"/>
              <a:pathLst>
                <a:path w="675" h="1171" extrusionOk="0">
                  <a:moveTo>
                    <a:pt x="675" y="391"/>
                  </a:moveTo>
                  <a:lnTo>
                    <a:pt x="0" y="0"/>
                  </a:lnTo>
                  <a:lnTo>
                    <a:pt x="0" y="781"/>
                  </a:lnTo>
                  <a:lnTo>
                    <a:pt x="675" y="1171"/>
                  </a:lnTo>
                  <a:lnTo>
                    <a:pt x="675" y="39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3" name="Google Shape;373;p29"/>
            <p:cNvSpPr/>
            <p:nvPr/>
          </p:nvSpPr>
          <p:spPr>
            <a:xfrm flipH="1">
              <a:off x="417194" y="3702447"/>
              <a:ext cx="417195" cy="722686"/>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4" name="Google Shape;374;p29"/>
            <p:cNvSpPr/>
            <p:nvPr/>
          </p:nvSpPr>
          <p:spPr>
            <a:xfrm flipH="1">
              <a:off x="1351563" y="4184444"/>
              <a:ext cx="417195" cy="722686"/>
            </a:xfrm>
            <a:custGeom>
              <a:avLst/>
              <a:gdLst/>
              <a:ahLst/>
              <a:cxnLst/>
              <a:rect l="l" t="t" r="r" b="b"/>
              <a:pathLst>
                <a:path w="676" h="1171" extrusionOk="0">
                  <a:moveTo>
                    <a:pt x="676" y="390"/>
                  </a:moveTo>
                  <a:lnTo>
                    <a:pt x="0" y="0"/>
                  </a:lnTo>
                  <a:lnTo>
                    <a:pt x="0" y="780"/>
                  </a:lnTo>
                  <a:lnTo>
                    <a:pt x="676" y="1171"/>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5" name="Google Shape;375;p29"/>
            <p:cNvSpPr/>
            <p:nvPr/>
          </p:nvSpPr>
          <p:spPr>
            <a:xfrm flipH="1">
              <a:off x="417194" y="4184444"/>
              <a:ext cx="417195" cy="722068"/>
            </a:xfrm>
            <a:custGeom>
              <a:avLst/>
              <a:gdLst/>
              <a:ahLst/>
              <a:cxnLst/>
              <a:rect l="l" t="t" r="r" b="b"/>
              <a:pathLst>
                <a:path w="676" h="1170" extrusionOk="0">
                  <a:moveTo>
                    <a:pt x="676" y="390"/>
                  </a:moveTo>
                  <a:lnTo>
                    <a:pt x="0" y="0"/>
                  </a:lnTo>
                  <a:lnTo>
                    <a:pt x="0" y="780"/>
                  </a:lnTo>
                  <a:lnTo>
                    <a:pt x="676" y="117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6" name="Google Shape;376;p29"/>
            <p:cNvSpPr/>
            <p:nvPr/>
          </p:nvSpPr>
          <p:spPr>
            <a:xfrm flipH="1">
              <a:off x="-1" y="3702447"/>
              <a:ext cx="417195" cy="722686"/>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7" name="Google Shape;377;p29"/>
            <p:cNvSpPr/>
            <p:nvPr/>
          </p:nvSpPr>
          <p:spPr>
            <a:xfrm flipH="1">
              <a:off x="-1" y="4183827"/>
              <a:ext cx="417195" cy="722686"/>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8" name="Google Shape;378;p29"/>
            <p:cNvSpPr/>
            <p:nvPr/>
          </p:nvSpPr>
          <p:spPr>
            <a:xfrm flipH="1">
              <a:off x="517790" y="2848922"/>
              <a:ext cx="417195" cy="722068"/>
            </a:xfrm>
            <a:custGeom>
              <a:avLst/>
              <a:gdLst/>
              <a:ahLst/>
              <a:cxnLst/>
              <a:rect l="l" t="t" r="r" b="b"/>
              <a:pathLst>
                <a:path w="676" h="1170" extrusionOk="0">
                  <a:moveTo>
                    <a:pt x="0" y="390"/>
                  </a:moveTo>
                  <a:lnTo>
                    <a:pt x="676" y="0"/>
                  </a:lnTo>
                  <a:lnTo>
                    <a:pt x="676" y="780"/>
                  </a:lnTo>
                  <a:lnTo>
                    <a:pt x="0" y="1170"/>
                  </a:lnTo>
                  <a:lnTo>
                    <a:pt x="0" y="3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79" name="Google Shape;379;p29"/>
            <p:cNvSpPr/>
            <p:nvPr/>
          </p:nvSpPr>
          <p:spPr>
            <a:xfrm flipH="1">
              <a:off x="100595" y="2607615"/>
              <a:ext cx="417195" cy="722686"/>
            </a:xfrm>
            <a:custGeom>
              <a:avLst/>
              <a:gdLst/>
              <a:ahLst/>
              <a:cxnLst/>
              <a:rect l="l" t="t" r="r" b="b"/>
              <a:pathLst>
                <a:path w="676" h="1171" extrusionOk="0">
                  <a:moveTo>
                    <a:pt x="0" y="391"/>
                  </a:moveTo>
                  <a:lnTo>
                    <a:pt x="676" y="0"/>
                  </a:lnTo>
                  <a:lnTo>
                    <a:pt x="676" y="781"/>
                  </a:lnTo>
                  <a:lnTo>
                    <a:pt x="0" y="1171"/>
                  </a:lnTo>
                  <a:lnTo>
                    <a:pt x="0" y="39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80" name="Google Shape;380;p29"/>
            <p:cNvSpPr/>
            <p:nvPr/>
          </p:nvSpPr>
          <p:spPr>
            <a:xfrm flipH="1">
              <a:off x="-1" y="3461756"/>
              <a:ext cx="417195" cy="481996"/>
            </a:xfrm>
            <a:custGeom>
              <a:avLst/>
              <a:gdLst/>
              <a:ahLst/>
              <a:cxnLst/>
              <a:rect l="l" t="t" r="r" b="b"/>
              <a:pathLst>
                <a:path w="676" h="781" extrusionOk="0">
                  <a:moveTo>
                    <a:pt x="676" y="390"/>
                  </a:moveTo>
                  <a:lnTo>
                    <a:pt x="0" y="0"/>
                  </a:lnTo>
                  <a:lnTo>
                    <a:pt x="0" y="781"/>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81" name="Google Shape;381;p29"/>
            <p:cNvSpPr/>
            <p:nvPr/>
          </p:nvSpPr>
          <p:spPr>
            <a:xfrm flipH="1">
              <a:off x="992997" y="4285657"/>
              <a:ext cx="241924" cy="279570"/>
            </a:xfrm>
            <a:custGeom>
              <a:avLst/>
              <a:gdLst/>
              <a:ahLst/>
              <a:cxnLst/>
              <a:rect l="l" t="t" r="r" b="b"/>
              <a:pathLst>
                <a:path w="392" h="453" extrusionOk="0">
                  <a:moveTo>
                    <a:pt x="0" y="227"/>
                  </a:moveTo>
                  <a:lnTo>
                    <a:pt x="392" y="453"/>
                  </a:lnTo>
                  <a:lnTo>
                    <a:pt x="392" y="0"/>
                  </a:lnTo>
                  <a:lnTo>
                    <a:pt x="0" y="22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82" name="Google Shape;382;p29"/>
            <p:cNvSpPr/>
            <p:nvPr/>
          </p:nvSpPr>
          <p:spPr>
            <a:xfrm flipH="1">
              <a:off x="417194" y="3461756"/>
              <a:ext cx="417195" cy="481996"/>
            </a:xfrm>
            <a:custGeom>
              <a:avLst/>
              <a:gdLst/>
              <a:ahLst/>
              <a:cxnLst/>
              <a:rect l="l" t="t" r="r" b="b"/>
              <a:pathLst>
                <a:path w="676" h="781" extrusionOk="0">
                  <a:moveTo>
                    <a:pt x="0" y="390"/>
                  </a:moveTo>
                  <a:lnTo>
                    <a:pt x="676" y="781"/>
                  </a:lnTo>
                  <a:lnTo>
                    <a:pt x="676" y="0"/>
                  </a:lnTo>
                  <a:lnTo>
                    <a:pt x="0"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71132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3"/>
        <p:cNvGrpSpPr/>
        <p:nvPr/>
      </p:nvGrpSpPr>
      <p:grpSpPr>
        <a:xfrm>
          <a:off x="0" y="0"/>
          <a:ext cx="0" cy="0"/>
          <a:chOff x="0" y="0"/>
          <a:chExt cx="0" cy="0"/>
        </a:xfrm>
      </p:grpSpPr>
      <p:sp>
        <p:nvSpPr>
          <p:cNvPr id="384" name="Google Shape;384;p30"/>
          <p:cNvSpPr txBox="1">
            <a:spLocks noGrp="1"/>
          </p:cNvSpPr>
          <p:nvPr>
            <p:ph type="title"/>
          </p:nvPr>
        </p:nvSpPr>
        <p:spPr>
          <a:xfrm>
            <a:off x="6335605" y="855933"/>
            <a:ext cx="4905600" cy="141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85" name="Google Shape;385;p30"/>
          <p:cNvSpPr txBox="1">
            <a:spLocks noGrp="1"/>
          </p:cNvSpPr>
          <p:nvPr>
            <p:ph type="subTitle" idx="1"/>
          </p:nvPr>
        </p:nvSpPr>
        <p:spPr>
          <a:xfrm>
            <a:off x="6335564" y="2267533"/>
            <a:ext cx="4905600" cy="153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86" name="Google Shape;386;p30"/>
          <p:cNvSpPr txBox="1"/>
          <p:nvPr/>
        </p:nvSpPr>
        <p:spPr>
          <a:xfrm>
            <a:off x="6335433" y="4815933"/>
            <a:ext cx="4905600" cy="7416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chemeClr val="dk1"/>
                </a:solidFill>
                <a:latin typeface="Anek Bangla"/>
                <a:ea typeface="Anek Bangla"/>
                <a:cs typeface="Anek Bangla"/>
                <a:sym typeface="Anek Bangla"/>
              </a:rPr>
              <a:t>CREDITS:</a:t>
            </a:r>
            <a:r>
              <a:rPr lang="en" sz="1333">
                <a:solidFill>
                  <a:schemeClr val="dk1"/>
                </a:solidFill>
                <a:latin typeface="Anek Bangla"/>
                <a:ea typeface="Anek Bangla"/>
                <a:cs typeface="Anek Bangla"/>
                <a:sym typeface="Anek Bangla"/>
              </a:rPr>
              <a:t> This presentation template was created by </a:t>
            </a:r>
            <a:r>
              <a:rPr lang="en" sz="1333" b="1" u="sng">
                <a:solidFill>
                  <a:schemeClr val="dk1"/>
                </a:solidFill>
                <a:latin typeface="Anek Bangla"/>
                <a:ea typeface="Anek Bangla"/>
                <a:cs typeface="Anek Bangla"/>
                <a:sym typeface="Anek Bangla"/>
                <a:hlinkClick r:id="rId2">
                  <a:extLst>
                    <a:ext uri="{A12FA001-AC4F-418D-AE19-62706E023703}">
                      <ahyp:hlinkClr xmlns:ahyp="http://schemas.microsoft.com/office/drawing/2018/hyperlinkcolor" val="tx"/>
                    </a:ext>
                  </a:extLst>
                </a:hlinkClick>
              </a:rPr>
              <a:t>Slidesgo</a:t>
            </a:r>
            <a:r>
              <a:rPr lang="en" sz="1333">
                <a:solidFill>
                  <a:schemeClr val="dk1"/>
                </a:solidFill>
                <a:latin typeface="Anek Bangla"/>
                <a:ea typeface="Anek Bangla"/>
                <a:cs typeface="Anek Bangla"/>
                <a:sym typeface="Anek Bangla"/>
              </a:rPr>
              <a:t>, and includes icons by </a:t>
            </a:r>
            <a:r>
              <a:rPr lang="en" sz="1333" b="1" u="sng">
                <a:solidFill>
                  <a:schemeClr val="dk1"/>
                </a:solidFill>
                <a:latin typeface="Anek Bangla"/>
                <a:ea typeface="Anek Bangla"/>
                <a:cs typeface="Anek Bangla"/>
                <a:sym typeface="Anek Bangla"/>
                <a:hlinkClick r:id="rId3">
                  <a:extLst>
                    <a:ext uri="{A12FA001-AC4F-418D-AE19-62706E023703}">
                      <ahyp:hlinkClr xmlns:ahyp="http://schemas.microsoft.com/office/drawing/2018/hyperlinkcolor" val="tx"/>
                    </a:ext>
                  </a:extLst>
                </a:hlinkClick>
              </a:rPr>
              <a:t>Flaticon</a:t>
            </a:r>
            <a:r>
              <a:rPr lang="en" sz="1333">
                <a:solidFill>
                  <a:schemeClr val="dk1"/>
                </a:solidFill>
                <a:latin typeface="Anek Bangla"/>
                <a:ea typeface="Anek Bangla"/>
                <a:cs typeface="Anek Bangla"/>
                <a:sym typeface="Anek Bangla"/>
              </a:rPr>
              <a:t>, and infographics &amp; images by </a:t>
            </a:r>
            <a:r>
              <a:rPr lang="en" sz="1333" b="1" u="sng">
                <a:solidFill>
                  <a:schemeClr val="dk1"/>
                </a:solidFill>
                <a:latin typeface="Anek Bangla"/>
                <a:ea typeface="Anek Bangla"/>
                <a:cs typeface="Anek Bangla"/>
                <a:sym typeface="Anek Bangla"/>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Anek Bangla"/>
                <a:ea typeface="Anek Bangla"/>
                <a:cs typeface="Anek Bangla"/>
                <a:sym typeface="Anek Bangla"/>
              </a:rPr>
              <a:t> </a:t>
            </a:r>
            <a:endParaRPr sz="1333" b="1" u="sng">
              <a:solidFill>
                <a:schemeClr val="dk1"/>
              </a:solidFill>
              <a:latin typeface="Anek Bangla"/>
              <a:ea typeface="Anek Bangla"/>
              <a:cs typeface="Anek Bangla"/>
              <a:sym typeface="Anek Bangla"/>
            </a:endParaRPr>
          </a:p>
        </p:txBody>
      </p:sp>
      <p:grpSp>
        <p:nvGrpSpPr>
          <p:cNvPr id="387" name="Google Shape;387;p30"/>
          <p:cNvGrpSpPr/>
          <p:nvPr/>
        </p:nvGrpSpPr>
        <p:grpSpPr>
          <a:xfrm rot="-5400000">
            <a:off x="12960" y="-12974"/>
            <a:ext cx="2465760" cy="2491691"/>
            <a:chOff x="7294670" y="3274720"/>
            <a:chExt cx="1849320" cy="1868768"/>
          </a:xfrm>
        </p:grpSpPr>
        <p:sp>
          <p:nvSpPr>
            <p:cNvPr id="388" name="Google Shape;388;p30"/>
            <p:cNvSpPr/>
            <p:nvPr/>
          </p:nvSpPr>
          <p:spPr>
            <a:xfrm rot="10800000">
              <a:off x="7757270" y="3541848"/>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89" name="Google Shape;389;p30"/>
            <p:cNvSpPr/>
            <p:nvPr/>
          </p:nvSpPr>
          <p:spPr>
            <a:xfrm rot="10800000">
              <a:off x="8219510" y="3541848"/>
              <a:ext cx="462240" cy="800640"/>
            </a:xfrm>
            <a:custGeom>
              <a:avLst/>
              <a:gdLst/>
              <a:ahLst/>
              <a:cxnLst/>
              <a:rect l="l" t="t" r="r" b="b"/>
              <a:pathLst>
                <a:path w="1284" h="2224" extrusionOk="0">
                  <a:moveTo>
                    <a:pt x="1284" y="1483"/>
                  </a:moveTo>
                  <a:lnTo>
                    <a:pt x="0" y="2224"/>
                  </a:lnTo>
                  <a:lnTo>
                    <a:pt x="0" y="742"/>
                  </a:lnTo>
                  <a:lnTo>
                    <a:pt x="1284" y="0"/>
                  </a:lnTo>
                  <a:lnTo>
                    <a:pt x="1284"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0" name="Google Shape;390;p30"/>
            <p:cNvSpPr/>
            <p:nvPr/>
          </p:nvSpPr>
          <p:spPr>
            <a:xfrm rot="10800000">
              <a:off x="8681750" y="327472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1" name="Google Shape;391;p30"/>
            <p:cNvSpPr/>
            <p:nvPr/>
          </p:nvSpPr>
          <p:spPr>
            <a:xfrm rot="10800000">
              <a:off x="7294670" y="3541848"/>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2" name="Google Shape;392;p30"/>
            <p:cNvSpPr/>
            <p:nvPr/>
          </p:nvSpPr>
          <p:spPr>
            <a:xfrm rot="10800000">
              <a:off x="8219510" y="4342488"/>
              <a:ext cx="462240" cy="801000"/>
            </a:xfrm>
            <a:custGeom>
              <a:avLst/>
              <a:gdLst/>
              <a:ahLst/>
              <a:cxnLst/>
              <a:rect l="l" t="t" r="r" b="b"/>
              <a:pathLst>
                <a:path w="1284" h="2225" extrusionOk="0">
                  <a:moveTo>
                    <a:pt x="0" y="1483"/>
                  </a:moveTo>
                  <a:lnTo>
                    <a:pt x="1284" y="2225"/>
                  </a:lnTo>
                  <a:lnTo>
                    <a:pt x="1284" y="742"/>
                  </a:lnTo>
                  <a:lnTo>
                    <a:pt x="0" y="0"/>
                  </a:lnTo>
                  <a:lnTo>
                    <a:pt x="0"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3" name="Google Shape;393;p30"/>
            <p:cNvSpPr/>
            <p:nvPr/>
          </p:nvSpPr>
          <p:spPr>
            <a:xfrm rot="10800000">
              <a:off x="8681750" y="434248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4" name="Google Shape;394;p30"/>
            <p:cNvSpPr/>
            <p:nvPr/>
          </p:nvSpPr>
          <p:spPr>
            <a:xfrm rot="10800000">
              <a:off x="8681750" y="4075368"/>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5" name="Google Shape;395;p30"/>
            <p:cNvSpPr/>
            <p:nvPr/>
          </p:nvSpPr>
          <p:spPr>
            <a:xfrm rot="10800000">
              <a:off x="8219510" y="407536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6" name="Google Shape;396;p30"/>
            <p:cNvSpPr/>
            <p:nvPr/>
          </p:nvSpPr>
          <p:spPr>
            <a:xfrm rot="10800000">
              <a:off x="8681750" y="3808608"/>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397" name="Google Shape;397;p30"/>
            <p:cNvSpPr/>
            <p:nvPr/>
          </p:nvSpPr>
          <p:spPr>
            <a:xfrm>
              <a:off x="8215480" y="3274720"/>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398" name="Google Shape;398;p30"/>
          <p:cNvGrpSpPr/>
          <p:nvPr/>
        </p:nvGrpSpPr>
        <p:grpSpPr>
          <a:xfrm rot="5400000">
            <a:off x="-35509" y="3000599"/>
            <a:ext cx="1173933" cy="1102727"/>
            <a:chOff x="-2815" y="1333270"/>
            <a:chExt cx="854640" cy="802800"/>
          </a:xfrm>
        </p:grpSpPr>
        <p:sp>
          <p:nvSpPr>
            <p:cNvPr id="399" name="Google Shape;399;p30"/>
            <p:cNvSpPr/>
            <p:nvPr/>
          </p:nvSpPr>
          <p:spPr>
            <a:xfrm>
              <a:off x="-2815" y="1335430"/>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0" name="Google Shape;400;p30"/>
            <p:cNvSpPr/>
            <p:nvPr/>
          </p:nvSpPr>
          <p:spPr>
            <a:xfrm>
              <a:off x="642305" y="1333270"/>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44768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1"/>
        <p:cNvGrpSpPr/>
        <p:nvPr/>
      </p:nvGrpSpPr>
      <p:grpSpPr>
        <a:xfrm>
          <a:off x="0" y="0"/>
          <a:ext cx="0" cy="0"/>
          <a:chOff x="0" y="0"/>
          <a:chExt cx="0" cy="0"/>
        </a:xfrm>
      </p:grpSpPr>
      <p:grpSp>
        <p:nvGrpSpPr>
          <p:cNvPr id="402" name="Google Shape;402;p31"/>
          <p:cNvGrpSpPr/>
          <p:nvPr/>
        </p:nvGrpSpPr>
        <p:grpSpPr>
          <a:xfrm>
            <a:off x="0" y="1"/>
            <a:ext cx="12192000" cy="6858001"/>
            <a:chOff x="0" y="0"/>
            <a:chExt cx="9144000" cy="5143501"/>
          </a:xfrm>
        </p:grpSpPr>
        <p:grpSp>
          <p:nvGrpSpPr>
            <p:cNvPr id="403" name="Google Shape;403;p31"/>
            <p:cNvGrpSpPr/>
            <p:nvPr/>
          </p:nvGrpSpPr>
          <p:grpSpPr>
            <a:xfrm>
              <a:off x="8271025" y="3378838"/>
              <a:ext cx="872975" cy="1764663"/>
              <a:chOff x="8271025" y="3378838"/>
              <a:chExt cx="872975" cy="1764663"/>
            </a:xfrm>
          </p:grpSpPr>
          <p:sp>
            <p:nvSpPr>
              <p:cNvPr id="404" name="Google Shape;404;p31"/>
              <p:cNvSpPr/>
              <p:nvPr/>
            </p:nvSpPr>
            <p:spPr>
              <a:xfrm>
                <a:off x="8707512" y="3883765"/>
                <a:ext cx="436488" cy="756100"/>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5" name="Google Shape;405;p31"/>
              <p:cNvSpPr/>
              <p:nvPr/>
            </p:nvSpPr>
            <p:spPr>
              <a:xfrm>
                <a:off x="8271025" y="4388047"/>
                <a:ext cx="436488" cy="755454"/>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6" name="Google Shape;406;p31"/>
              <p:cNvSpPr/>
              <p:nvPr/>
            </p:nvSpPr>
            <p:spPr>
              <a:xfrm>
                <a:off x="8380147" y="4026462"/>
                <a:ext cx="227929" cy="394515"/>
              </a:xfrm>
              <a:custGeom>
                <a:avLst/>
                <a:gdLst/>
                <a:ahLst/>
                <a:cxnLst/>
                <a:rect l="l" t="t" r="r" b="b"/>
                <a:pathLst>
                  <a:path w="353" h="611" extrusionOk="0">
                    <a:moveTo>
                      <a:pt x="0" y="611"/>
                    </a:moveTo>
                    <a:lnTo>
                      <a:pt x="353" y="408"/>
                    </a:lnTo>
                    <a:lnTo>
                      <a:pt x="353" y="0"/>
                    </a:lnTo>
                    <a:lnTo>
                      <a:pt x="0" y="204"/>
                    </a:lnTo>
                    <a:lnTo>
                      <a:pt x="0" y="61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7" name="Google Shape;407;p31"/>
              <p:cNvSpPr/>
              <p:nvPr/>
            </p:nvSpPr>
            <p:spPr>
              <a:xfrm>
                <a:off x="8707512" y="3631947"/>
                <a:ext cx="436488" cy="504282"/>
              </a:xfrm>
              <a:custGeom>
                <a:avLst/>
                <a:gdLst/>
                <a:ahLst/>
                <a:cxnLst/>
                <a:rect l="l" t="t" r="r" b="b"/>
                <a:pathLst>
                  <a:path w="676" h="781" extrusionOk="0">
                    <a:moveTo>
                      <a:pt x="0" y="390"/>
                    </a:moveTo>
                    <a:lnTo>
                      <a:pt x="676" y="781"/>
                    </a:lnTo>
                    <a:lnTo>
                      <a:pt x="676" y="0"/>
                    </a:lnTo>
                    <a:lnTo>
                      <a:pt x="0" y="390"/>
                    </a:lnTo>
                    <a:close/>
                  </a:path>
                </a:pathLst>
              </a:custGeom>
              <a:solidFill>
                <a:srgbClr val="ECE8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08" name="Google Shape;408;p31"/>
              <p:cNvSpPr/>
              <p:nvPr/>
            </p:nvSpPr>
            <p:spPr>
              <a:xfrm>
                <a:off x="8707512" y="4388047"/>
                <a:ext cx="436488" cy="503636"/>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409" name="Google Shape;409;p31"/>
              <p:cNvSpPr/>
              <p:nvPr/>
            </p:nvSpPr>
            <p:spPr>
              <a:xfrm>
                <a:off x="8271025" y="3378838"/>
                <a:ext cx="436488" cy="504282"/>
              </a:xfrm>
              <a:custGeom>
                <a:avLst/>
                <a:gdLst/>
                <a:ahLst/>
                <a:cxnLst/>
                <a:rect l="l" t="t" r="r" b="b"/>
                <a:pathLst>
                  <a:path w="676" h="781" extrusionOk="0">
                    <a:moveTo>
                      <a:pt x="676" y="781"/>
                    </a:moveTo>
                    <a:lnTo>
                      <a:pt x="676" y="0"/>
                    </a:lnTo>
                    <a:lnTo>
                      <a:pt x="0" y="391"/>
                    </a:lnTo>
                    <a:lnTo>
                      <a:pt x="676" y="78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0" name="Google Shape;410;p31"/>
              <p:cNvSpPr/>
              <p:nvPr/>
            </p:nvSpPr>
            <p:spPr>
              <a:xfrm>
                <a:off x="8707512" y="3378838"/>
                <a:ext cx="436488" cy="504282"/>
              </a:xfrm>
              <a:custGeom>
                <a:avLst/>
                <a:gdLst/>
                <a:ahLst/>
                <a:cxnLst/>
                <a:rect l="l" t="t" r="r" b="b"/>
                <a:pathLst>
                  <a:path w="676" h="781" extrusionOk="0">
                    <a:moveTo>
                      <a:pt x="0" y="0"/>
                    </a:moveTo>
                    <a:lnTo>
                      <a:pt x="0" y="781"/>
                    </a:lnTo>
                    <a:lnTo>
                      <a:pt x="676" y="391"/>
                    </a:lnTo>
                    <a:lnTo>
                      <a:pt x="0" y="0"/>
                    </a:lnTo>
                    <a:close/>
                  </a:path>
                </a:pathLst>
              </a:custGeom>
              <a:solidFill>
                <a:srgbClr val="FF832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411" name="Google Shape;411;p31"/>
            <p:cNvGrpSpPr/>
            <p:nvPr/>
          </p:nvGrpSpPr>
          <p:grpSpPr>
            <a:xfrm>
              <a:off x="0" y="0"/>
              <a:ext cx="872975" cy="1511554"/>
              <a:chOff x="0" y="0"/>
              <a:chExt cx="872975" cy="1511554"/>
            </a:xfrm>
          </p:grpSpPr>
          <p:sp>
            <p:nvSpPr>
              <p:cNvPr id="412" name="Google Shape;412;p31"/>
              <p:cNvSpPr/>
              <p:nvPr/>
            </p:nvSpPr>
            <p:spPr>
              <a:xfrm>
                <a:off x="436487" y="251817"/>
                <a:ext cx="436488" cy="756100"/>
              </a:xfrm>
              <a:custGeom>
                <a:avLst/>
                <a:gdLst/>
                <a:ahLst/>
                <a:cxnLst/>
                <a:rect l="l" t="t" r="r" b="b"/>
                <a:pathLst>
                  <a:path w="676" h="1171" extrusionOk="0">
                    <a:moveTo>
                      <a:pt x="676" y="390"/>
                    </a:moveTo>
                    <a:lnTo>
                      <a:pt x="0" y="0"/>
                    </a:lnTo>
                    <a:lnTo>
                      <a:pt x="0" y="781"/>
                    </a:lnTo>
                    <a:lnTo>
                      <a:pt x="676" y="1171"/>
                    </a:lnTo>
                    <a:lnTo>
                      <a:pt x="676" y="39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3" name="Google Shape;413;p31"/>
              <p:cNvSpPr/>
              <p:nvPr/>
            </p:nvSpPr>
            <p:spPr>
              <a:xfrm>
                <a:off x="0" y="251817"/>
                <a:ext cx="436488" cy="756100"/>
              </a:xfrm>
              <a:custGeom>
                <a:avLst/>
                <a:gdLst/>
                <a:ahLst/>
                <a:cxnLst/>
                <a:rect l="l" t="t" r="r" b="b"/>
                <a:pathLst>
                  <a:path w="676" h="1171" extrusionOk="0">
                    <a:moveTo>
                      <a:pt x="0" y="390"/>
                    </a:moveTo>
                    <a:lnTo>
                      <a:pt x="676" y="0"/>
                    </a:lnTo>
                    <a:lnTo>
                      <a:pt x="676" y="781"/>
                    </a:lnTo>
                    <a:lnTo>
                      <a:pt x="0" y="1171"/>
                    </a:lnTo>
                    <a:lnTo>
                      <a:pt x="0" y="3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4" name="Google Shape;414;p31"/>
              <p:cNvSpPr/>
              <p:nvPr/>
            </p:nvSpPr>
            <p:spPr>
              <a:xfrm>
                <a:off x="0" y="756099"/>
                <a:ext cx="436488" cy="755454"/>
              </a:xfrm>
              <a:custGeom>
                <a:avLst/>
                <a:gdLst/>
                <a:ahLst/>
                <a:cxnLst/>
                <a:rect l="l" t="t" r="r" b="b"/>
                <a:pathLst>
                  <a:path w="676" h="1170" extrusionOk="0">
                    <a:moveTo>
                      <a:pt x="0" y="1170"/>
                    </a:moveTo>
                    <a:lnTo>
                      <a:pt x="676" y="780"/>
                    </a:lnTo>
                    <a:lnTo>
                      <a:pt x="676" y="0"/>
                    </a:lnTo>
                    <a:lnTo>
                      <a:pt x="0" y="390"/>
                    </a:lnTo>
                    <a:lnTo>
                      <a:pt x="0" y="117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5" name="Google Shape;415;p31"/>
              <p:cNvSpPr/>
              <p:nvPr/>
            </p:nvSpPr>
            <p:spPr>
              <a:xfrm>
                <a:off x="436487" y="0"/>
                <a:ext cx="436488" cy="503636"/>
              </a:xfrm>
              <a:custGeom>
                <a:avLst/>
                <a:gdLst/>
                <a:ahLst/>
                <a:cxnLst/>
                <a:rect l="l" t="t" r="r" b="b"/>
                <a:pathLst>
                  <a:path w="676" h="780" extrusionOk="0">
                    <a:moveTo>
                      <a:pt x="0" y="390"/>
                    </a:moveTo>
                    <a:lnTo>
                      <a:pt x="676" y="780"/>
                    </a:lnTo>
                    <a:lnTo>
                      <a:pt x="676" y="0"/>
                    </a:lnTo>
                    <a:lnTo>
                      <a:pt x="0" y="39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16" name="Google Shape;416;p31"/>
              <p:cNvSpPr/>
              <p:nvPr/>
            </p:nvSpPr>
            <p:spPr>
              <a:xfrm>
                <a:off x="436487" y="756099"/>
                <a:ext cx="436488" cy="503636"/>
              </a:xfrm>
              <a:custGeom>
                <a:avLst/>
                <a:gdLst/>
                <a:ahLst/>
                <a:cxnLst/>
                <a:rect l="l" t="t" r="r" b="b"/>
                <a:pathLst>
                  <a:path w="676" h="780" extrusionOk="0">
                    <a:moveTo>
                      <a:pt x="676" y="390"/>
                    </a:moveTo>
                    <a:lnTo>
                      <a:pt x="0" y="0"/>
                    </a:lnTo>
                    <a:lnTo>
                      <a:pt x="0" y="780"/>
                    </a:lnTo>
                    <a:lnTo>
                      <a:pt x="676" y="39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grpSp>
      </p:grpSp>
    </p:spTree>
    <p:extLst>
      <p:ext uri="{BB962C8B-B14F-4D97-AF65-F5344CB8AC3E}">
        <p14:creationId xmlns:p14="http://schemas.microsoft.com/office/powerpoint/2010/main" val="421903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1" name="Google Shape;71;p5"/>
          <p:cNvSpPr txBox="1">
            <a:spLocks noGrp="1"/>
          </p:cNvSpPr>
          <p:nvPr>
            <p:ph type="subTitle" idx="1"/>
          </p:nvPr>
        </p:nvSpPr>
        <p:spPr>
          <a:xfrm>
            <a:off x="4425612"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72" name="Google Shape;72;p5"/>
          <p:cNvSpPr txBox="1">
            <a:spLocks noGrp="1"/>
          </p:cNvSpPr>
          <p:nvPr>
            <p:ph type="subTitle" idx="2"/>
          </p:nvPr>
        </p:nvSpPr>
        <p:spPr>
          <a:xfrm>
            <a:off x="960300"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73" name="Google Shape;73;p5"/>
          <p:cNvSpPr txBox="1">
            <a:spLocks noGrp="1"/>
          </p:cNvSpPr>
          <p:nvPr>
            <p:ph type="subTitle" idx="3"/>
          </p:nvPr>
        </p:nvSpPr>
        <p:spPr>
          <a:xfrm>
            <a:off x="4425600"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74" name="Google Shape;74;p5"/>
          <p:cNvSpPr txBox="1">
            <a:spLocks noGrp="1"/>
          </p:cNvSpPr>
          <p:nvPr>
            <p:ph type="subTitle" idx="4"/>
          </p:nvPr>
        </p:nvSpPr>
        <p:spPr>
          <a:xfrm>
            <a:off x="960000"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
        <p:nvSpPr>
          <p:cNvPr id="75" name="Google Shape;75;p5"/>
          <p:cNvSpPr txBox="1">
            <a:spLocks noGrp="1"/>
          </p:cNvSpPr>
          <p:nvPr>
            <p:ph type="subTitle" idx="5"/>
          </p:nvPr>
        </p:nvSpPr>
        <p:spPr>
          <a:xfrm>
            <a:off x="7890912"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76" name="Google Shape;76;p5"/>
          <p:cNvSpPr txBox="1">
            <a:spLocks noGrp="1"/>
          </p:cNvSpPr>
          <p:nvPr>
            <p:ph type="subTitle" idx="6"/>
          </p:nvPr>
        </p:nvSpPr>
        <p:spPr>
          <a:xfrm>
            <a:off x="7890900" y="41633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Lexend SemiBold"/>
              <a:buNone/>
              <a:defRPr sz="2667">
                <a:solidFill>
                  <a:schemeClr val="dk1"/>
                </a:solidFill>
                <a:latin typeface="Lexend SemiBold"/>
                <a:ea typeface="Lexend SemiBold"/>
                <a:cs typeface="Lexend SemiBold"/>
                <a:sym typeface="Lexend SemiBold"/>
              </a:defRPr>
            </a:lvl1pPr>
            <a:lvl2pPr lvl="1"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2pPr>
            <a:lvl3pPr lvl="2"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3pPr>
            <a:lvl4pPr lvl="3"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4pPr>
            <a:lvl5pPr lvl="4"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5pPr>
            <a:lvl6pPr lvl="5"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6pPr>
            <a:lvl7pPr lvl="6"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7pPr>
            <a:lvl8pPr lvl="7"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8pPr>
            <a:lvl9pPr lvl="8" algn="ctr" rtl="0">
              <a:lnSpc>
                <a:spcPct val="100000"/>
              </a:lnSpc>
              <a:spcBef>
                <a:spcPts val="0"/>
              </a:spcBef>
              <a:spcAft>
                <a:spcPts val="0"/>
              </a:spcAft>
              <a:buSzPts val="2000"/>
              <a:buFont typeface="Lexend SemiBold"/>
              <a:buNone/>
              <a:defRPr sz="2667">
                <a:latin typeface="Lexend SemiBold"/>
                <a:ea typeface="Lexend SemiBold"/>
                <a:cs typeface="Lexend SemiBold"/>
                <a:sym typeface="Lexend SemiBold"/>
              </a:defRPr>
            </a:lvl9pPr>
          </a:lstStyle>
          <a:p>
            <a:r>
              <a:rPr lang="en-US"/>
              <a:t>Click to edit Master subtitle style</a:t>
            </a:r>
            <a:endParaRPr/>
          </a:p>
        </p:txBody>
      </p:sp>
    </p:spTree>
    <p:extLst>
      <p:ext uri="{BB962C8B-B14F-4D97-AF65-F5344CB8AC3E}">
        <p14:creationId xmlns:p14="http://schemas.microsoft.com/office/powerpoint/2010/main" val="41705888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7"/>
        <p:cNvGrpSpPr/>
        <p:nvPr/>
      </p:nvGrpSpPr>
      <p:grpSpPr>
        <a:xfrm>
          <a:off x="0" y="0"/>
          <a:ext cx="0" cy="0"/>
          <a:chOff x="0" y="0"/>
          <a:chExt cx="0" cy="0"/>
        </a:xfrm>
      </p:grpSpPr>
      <p:grpSp>
        <p:nvGrpSpPr>
          <p:cNvPr id="418" name="Google Shape;418;p32"/>
          <p:cNvGrpSpPr/>
          <p:nvPr/>
        </p:nvGrpSpPr>
        <p:grpSpPr>
          <a:xfrm>
            <a:off x="-1" y="3658640"/>
            <a:ext cx="2571300" cy="3180229"/>
            <a:chOff x="-1" y="2743980"/>
            <a:chExt cx="1928475" cy="2385172"/>
          </a:xfrm>
        </p:grpSpPr>
        <p:grpSp>
          <p:nvGrpSpPr>
            <p:cNvPr id="419" name="Google Shape;419;p32"/>
            <p:cNvGrpSpPr/>
            <p:nvPr/>
          </p:nvGrpSpPr>
          <p:grpSpPr>
            <a:xfrm>
              <a:off x="-1" y="4078851"/>
              <a:ext cx="1928475" cy="1050300"/>
              <a:chOff x="-1" y="4078851"/>
              <a:chExt cx="1928475" cy="1050300"/>
            </a:xfrm>
          </p:grpSpPr>
          <p:sp>
            <p:nvSpPr>
              <p:cNvPr id="420" name="Google Shape;420;p32"/>
              <p:cNvSpPr/>
              <p:nvPr/>
            </p:nvSpPr>
            <p:spPr>
              <a:xfrm flipH="1">
                <a:off x="-1" y="4078851"/>
                <a:ext cx="455222" cy="788062"/>
              </a:xfrm>
              <a:custGeom>
                <a:avLst/>
                <a:gdLst/>
                <a:ahLst/>
                <a:cxnLst/>
                <a:rect l="l" t="t" r="r" b="b"/>
                <a:pathLst>
                  <a:path w="677" h="1172" extrusionOk="0">
                    <a:moveTo>
                      <a:pt x="0" y="781"/>
                    </a:moveTo>
                    <a:lnTo>
                      <a:pt x="677" y="1172"/>
                    </a:lnTo>
                    <a:lnTo>
                      <a:pt x="677" y="391"/>
                    </a:lnTo>
                    <a:lnTo>
                      <a:pt x="0" y="0"/>
                    </a:lnTo>
                    <a:lnTo>
                      <a:pt x="0" y="78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1" name="Google Shape;421;p32"/>
              <p:cNvSpPr/>
              <p:nvPr/>
            </p:nvSpPr>
            <p:spPr>
              <a:xfrm flipH="1">
                <a:off x="1018702" y="4341076"/>
                <a:ext cx="455222" cy="788062"/>
              </a:xfrm>
              <a:custGeom>
                <a:avLst/>
                <a:gdLst/>
                <a:ahLst/>
                <a:cxnLst/>
                <a:rect l="l" t="t" r="r" b="b"/>
                <a:pathLst>
                  <a:path w="677" h="1172" extrusionOk="0">
                    <a:moveTo>
                      <a:pt x="0" y="781"/>
                    </a:moveTo>
                    <a:lnTo>
                      <a:pt x="677" y="1172"/>
                    </a:lnTo>
                    <a:lnTo>
                      <a:pt x="677" y="391"/>
                    </a:lnTo>
                    <a:lnTo>
                      <a:pt x="0" y="0"/>
                    </a:lnTo>
                    <a:lnTo>
                      <a:pt x="0" y="78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2" name="Google Shape;422;p32"/>
              <p:cNvSpPr/>
              <p:nvPr/>
            </p:nvSpPr>
            <p:spPr>
              <a:xfrm flipH="1">
                <a:off x="1473924" y="4341749"/>
                <a:ext cx="454549" cy="787389"/>
              </a:xfrm>
              <a:custGeom>
                <a:avLst/>
                <a:gdLst/>
                <a:ahLst/>
                <a:cxnLst/>
                <a:rect l="l" t="t" r="r" b="b"/>
                <a:pathLst>
                  <a:path w="676" h="1171" extrusionOk="0">
                    <a:moveTo>
                      <a:pt x="676" y="781"/>
                    </a:moveTo>
                    <a:lnTo>
                      <a:pt x="0" y="1171"/>
                    </a:lnTo>
                    <a:lnTo>
                      <a:pt x="0" y="390"/>
                    </a:lnTo>
                    <a:lnTo>
                      <a:pt x="676" y="0"/>
                    </a:lnTo>
                    <a:lnTo>
                      <a:pt x="676" y="78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3" name="Google Shape;423;p32"/>
              <p:cNvSpPr/>
              <p:nvPr/>
            </p:nvSpPr>
            <p:spPr>
              <a:xfrm flipH="1">
                <a:off x="-1" y="4604001"/>
                <a:ext cx="454549" cy="525150"/>
              </a:xfrm>
              <a:custGeom>
                <a:avLst/>
                <a:gdLst/>
                <a:ahLst/>
                <a:cxnLst/>
                <a:rect l="l" t="t" r="r" b="b"/>
                <a:pathLst>
                  <a:path w="676" h="781" extrusionOk="0">
                    <a:moveTo>
                      <a:pt x="0" y="0"/>
                    </a:moveTo>
                    <a:lnTo>
                      <a:pt x="0" y="781"/>
                    </a:lnTo>
                    <a:lnTo>
                      <a:pt x="676" y="390"/>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4" name="Google Shape;424;p32"/>
              <p:cNvSpPr/>
              <p:nvPr/>
            </p:nvSpPr>
            <p:spPr>
              <a:xfrm flipH="1">
                <a:off x="454549" y="4604001"/>
                <a:ext cx="455222" cy="525150"/>
              </a:xfrm>
              <a:custGeom>
                <a:avLst/>
                <a:gdLst/>
                <a:ahLst/>
                <a:cxnLst/>
                <a:rect l="l" t="t" r="r" b="b"/>
                <a:pathLst>
                  <a:path w="677" h="781" extrusionOk="0">
                    <a:moveTo>
                      <a:pt x="677" y="781"/>
                    </a:moveTo>
                    <a:lnTo>
                      <a:pt x="677" y="0"/>
                    </a:lnTo>
                    <a:lnTo>
                      <a:pt x="0" y="390"/>
                    </a:lnTo>
                    <a:lnTo>
                      <a:pt x="677" y="78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5" name="Google Shape;425;p32"/>
              <p:cNvSpPr/>
              <p:nvPr/>
            </p:nvSpPr>
            <p:spPr>
              <a:xfrm flipH="1">
                <a:off x="614582" y="4400262"/>
                <a:ext cx="264257" cy="304601"/>
              </a:xfrm>
              <a:custGeom>
                <a:avLst/>
                <a:gdLst/>
                <a:ahLst/>
                <a:cxnLst/>
                <a:rect l="l" t="t" r="r" b="b"/>
                <a:pathLst>
                  <a:path w="393" h="453" extrusionOk="0">
                    <a:moveTo>
                      <a:pt x="393" y="227"/>
                    </a:moveTo>
                    <a:lnTo>
                      <a:pt x="0" y="0"/>
                    </a:lnTo>
                    <a:lnTo>
                      <a:pt x="0" y="453"/>
                    </a:lnTo>
                    <a:lnTo>
                      <a:pt x="393" y="22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
          <p:nvSpPr>
            <p:cNvPr id="426" name="Google Shape;426;p32"/>
            <p:cNvSpPr/>
            <p:nvPr/>
          </p:nvSpPr>
          <p:spPr>
            <a:xfrm>
              <a:off x="0" y="274398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427" name="Google Shape;427;p32"/>
            <p:cNvSpPr/>
            <p:nvPr/>
          </p:nvSpPr>
          <p:spPr>
            <a:xfrm>
              <a:off x="0" y="3278220"/>
              <a:ext cx="462240" cy="800640"/>
            </a:xfrm>
            <a:custGeom>
              <a:avLst/>
              <a:gdLst/>
              <a:ahLst/>
              <a:cxnLst/>
              <a:rect l="l" t="t" r="r" b="b"/>
              <a:pathLst>
                <a:path w="1284" h="2224" extrusionOk="0">
                  <a:moveTo>
                    <a:pt x="0" y="1482"/>
                  </a:moveTo>
                  <a:lnTo>
                    <a:pt x="1284" y="2224"/>
                  </a:lnTo>
                  <a:lnTo>
                    <a:pt x="1284" y="740"/>
                  </a:lnTo>
                  <a:lnTo>
                    <a:pt x="0" y="0"/>
                  </a:lnTo>
                  <a:lnTo>
                    <a:pt x="0" y="148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428" name="Google Shape;428;p32"/>
            <p:cNvSpPr/>
            <p:nvPr/>
          </p:nvSpPr>
          <p:spPr>
            <a:xfrm>
              <a:off x="462240" y="3011100"/>
              <a:ext cx="462600" cy="533520"/>
            </a:xfrm>
            <a:custGeom>
              <a:avLst/>
              <a:gdLst/>
              <a:ahLst/>
              <a:cxnLst/>
              <a:rect l="l" t="t" r="r" b="b"/>
              <a:pathLst>
                <a:path w="1285" h="1482" extrusionOk="0">
                  <a:moveTo>
                    <a:pt x="1285" y="742"/>
                  </a:moveTo>
                  <a:lnTo>
                    <a:pt x="0" y="0"/>
                  </a:lnTo>
                  <a:lnTo>
                    <a:pt x="0" y="1482"/>
                  </a:lnTo>
                  <a:lnTo>
                    <a:pt x="1285"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173403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2"/>
        <p:cNvGrpSpPr/>
        <p:nvPr/>
      </p:nvGrpSpPr>
      <p:grpSpPr>
        <a:xfrm>
          <a:off x="0" y="0"/>
          <a:ext cx="0" cy="0"/>
          <a:chOff x="0" y="0"/>
          <a:chExt cx="0" cy="0"/>
        </a:xfrm>
      </p:grpSpPr>
    </p:spTree>
    <p:extLst>
      <p:ext uri="{BB962C8B-B14F-4D97-AF65-F5344CB8AC3E}">
        <p14:creationId xmlns:p14="http://schemas.microsoft.com/office/powerpoint/2010/main" val="1943296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33"/>
        <p:cNvGrpSpPr/>
        <p:nvPr/>
      </p:nvGrpSpPr>
      <p:grpSpPr>
        <a:xfrm>
          <a:off x="0" y="0"/>
          <a:ext cx="0" cy="0"/>
          <a:chOff x="0" y="0"/>
          <a:chExt cx="0" cy="0"/>
        </a:xfrm>
      </p:grpSpPr>
      <p:sp>
        <p:nvSpPr>
          <p:cNvPr id="434" name="Google Shape;434;p35"/>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71301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79" name="Google Shape;79;p6"/>
          <p:cNvGrpSpPr/>
          <p:nvPr/>
        </p:nvGrpSpPr>
        <p:grpSpPr>
          <a:xfrm>
            <a:off x="1" y="0"/>
            <a:ext cx="2192060" cy="1582277"/>
            <a:chOff x="-5" y="5"/>
            <a:chExt cx="1849320" cy="1334880"/>
          </a:xfrm>
        </p:grpSpPr>
        <p:sp>
          <p:nvSpPr>
            <p:cNvPr id="80" name="Google Shape;80;p6"/>
            <p:cNvSpPr/>
            <p:nvPr/>
          </p:nvSpPr>
          <p:spPr>
            <a:xfrm>
              <a:off x="-5" y="5"/>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81" name="Google Shape;81;p6"/>
            <p:cNvSpPr/>
            <p:nvPr/>
          </p:nvSpPr>
          <p:spPr>
            <a:xfrm>
              <a:off x="355" y="267125"/>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82" name="Google Shape;82;p6"/>
            <p:cNvSpPr/>
            <p:nvPr/>
          </p:nvSpPr>
          <p:spPr>
            <a:xfrm>
              <a:off x="355" y="801365"/>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83" name="Google Shape;83;p6"/>
            <p:cNvSpPr/>
            <p:nvPr/>
          </p:nvSpPr>
          <p:spPr>
            <a:xfrm>
              <a:off x="924835" y="5"/>
              <a:ext cx="462240" cy="533880"/>
            </a:xfrm>
            <a:custGeom>
              <a:avLst/>
              <a:gdLst/>
              <a:ahLst/>
              <a:cxnLst/>
              <a:rect l="l" t="t" r="r" b="b"/>
              <a:pathLst>
                <a:path w="1284" h="1483" extrusionOk="0">
                  <a:moveTo>
                    <a:pt x="0" y="742"/>
                  </a:moveTo>
                  <a:lnTo>
                    <a:pt x="1284" y="1483"/>
                  </a:lnTo>
                  <a:lnTo>
                    <a:pt x="1284" y="0"/>
                  </a:lnTo>
                  <a:lnTo>
                    <a:pt x="0"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84" name="Google Shape;84;p6"/>
            <p:cNvSpPr/>
            <p:nvPr/>
          </p:nvSpPr>
          <p:spPr>
            <a:xfrm>
              <a:off x="1387075" y="5"/>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006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7" name="Google Shape;87;p7"/>
          <p:cNvSpPr txBox="1">
            <a:spLocks noGrp="1"/>
          </p:cNvSpPr>
          <p:nvPr>
            <p:ph type="subTitle" idx="1"/>
          </p:nvPr>
        </p:nvSpPr>
        <p:spPr>
          <a:xfrm>
            <a:off x="950967" y="2350167"/>
            <a:ext cx="5726400" cy="332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Proxima Nova"/>
              <a:buChar char="■"/>
              <a:defRPr sz="20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grpSp>
        <p:nvGrpSpPr>
          <p:cNvPr id="88" name="Google Shape;88;p7"/>
          <p:cNvGrpSpPr/>
          <p:nvPr/>
        </p:nvGrpSpPr>
        <p:grpSpPr>
          <a:xfrm rot="10800000">
            <a:off x="9110387" y="4009673"/>
            <a:ext cx="3081600" cy="2848320"/>
            <a:chOff x="-3535" y="-170"/>
            <a:chExt cx="2311200" cy="2136240"/>
          </a:xfrm>
        </p:grpSpPr>
        <p:sp>
          <p:nvSpPr>
            <p:cNvPr id="89" name="Google Shape;89;p7"/>
            <p:cNvSpPr/>
            <p:nvPr/>
          </p:nvSpPr>
          <p:spPr>
            <a:xfrm>
              <a:off x="-2815" y="1335430"/>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0" name="Google Shape;90;p7"/>
            <p:cNvSpPr/>
            <p:nvPr/>
          </p:nvSpPr>
          <p:spPr>
            <a:xfrm>
              <a:off x="920585" y="266950"/>
              <a:ext cx="462600" cy="800640"/>
            </a:xfrm>
            <a:custGeom>
              <a:avLst/>
              <a:gdLst/>
              <a:ahLst/>
              <a:cxnLst/>
              <a:rect l="l" t="t" r="r" b="b"/>
              <a:pathLst>
                <a:path w="1285" h="2224" extrusionOk="0">
                  <a:moveTo>
                    <a:pt x="1285" y="1482"/>
                  </a:moveTo>
                  <a:lnTo>
                    <a:pt x="0" y="2224"/>
                  </a:lnTo>
                  <a:lnTo>
                    <a:pt x="0" y="741"/>
                  </a:lnTo>
                  <a:lnTo>
                    <a:pt x="1285" y="0"/>
                  </a:lnTo>
                  <a:lnTo>
                    <a:pt x="1285" y="148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1" name="Google Shape;91;p7"/>
            <p:cNvSpPr/>
            <p:nvPr/>
          </p:nvSpPr>
          <p:spPr>
            <a:xfrm>
              <a:off x="458345" y="-170"/>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92" name="Google Shape;92;p7"/>
            <p:cNvSpPr/>
            <p:nvPr/>
          </p:nvSpPr>
          <p:spPr>
            <a:xfrm>
              <a:off x="-3535" y="266950"/>
              <a:ext cx="462240" cy="801000"/>
            </a:xfrm>
            <a:custGeom>
              <a:avLst/>
              <a:gdLst/>
              <a:ahLst/>
              <a:cxnLst/>
              <a:rect l="l" t="t" r="r" b="b"/>
              <a:pathLst>
                <a:path w="1284" h="2225" extrusionOk="0">
                  <a:moveTo>
                    <a:pt x="1284" y="0"/>
                  </a:moveTo>
                  <a:lnTo>
                    <a:pt x="0" y="742"/>
                  </a:lnTo>
                  <a:lnTo>
                    <a:pt x="0" y="2225"/>
                  </a:lnTo>
                  <a:lnTo>
                    <a:pt x="1284" y="1484"/>
                  </a:lnTo>
                  <a:lnTo>
                    <a:pt x="1284"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3" name="Google Shape;93;p7"/>
            <p:cNvSpPr/>
            <p:nvPr/>
          </p:nvSpPr>
          <p:spPr>
            <a:xfrm>
              <a:off x="642305" y="1333270"/>
              <a:ext cx="209520"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4" name="Google Shape;94;p7"/>
            <p:cNvSpPr/>
            <p:nvPr/>
          </p:nvSpPr>
          <p:spPr>
            <a:xfrm>
              <a:off x="458705" y="26695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5" name="Google Shape;95;p7"/>
            <p:cNvSpPr/>
            <p:nvPr/>
          </p:nvSpPr>
          <p:spPr>
            <a:xfrm>
              <a:off x="458705" y="801190"/>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96" name="Google Shape;96;p7"/>
            <p:cNvSpPr/>
            <p:nvPr/>
          </p:nvSpPr>
          <p:spPr>
            <a:xfrm>
              <a:off x="1383185" y="-170"/>
              <a:ext cx="462240" cy="533880"/>
            </a:xfrm>
            <a:custGeom>
              <a:avLst/>
              <a:gdLst/>
              <a:ahLst/>
              <a:cxnLst/>
              <a:rect l="l" t="t" r="r" b="b"/>
              <a:pathLst>
                <a:path w="1284" h="1483" extrusionOk="0">
                  <a:moveTo>
                    <a:pt x="0" y="742"/>
                  </a:moveTo>
                  <a:lnTo>
                    <a:pt x="1284" y="1483"/>
                  </a:lnTo>
                  <a:lnTo>
                    <a:pt x="1284" y="0"/>
                  </a:lnTo>
                  <a:lnTo>
                    <a:pt x="0"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97" name="Google Shape;97;p7"/>
            <p:cNvSpPr/>
            <p:nvPr/>
          </p:nvSpPr>
          <p:spPr>
            <a:xfrm>
              <a:off x="1845425" y="-170"/>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09627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1654400" y="2595600"/>
            <a:ext cx="8883200" cy="16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100" name="Google Shape;100;p8"/>
          <p:cNvGrpSpPr/>
          <p:nvPr/>
        </p:nvGrpSpPr>
        <p:grpSpPr>
          <a:xfrm>
            <a:off x="-6" y="0"/>
            <a:ext cx="12192020" cy="6858007"/>
            <a:chOff x="-5" y="0"/>
            <a:chExt cx="9144015" cy="5143505"/>
          </a:xfrm>
        </p:grpSpPr>
        <p:grpSp>
          <p:nvGrpSpPr>
            <p:cNvPr id="101" name="Google Shape;101;p8"/>
            <p:cNvGrpSpPr/>
            <p:nvPr/>
          </p:nvGrpSpPr>
          <p:grpSpPr>
            <a:xfrm>
              <a:off x="-5" y="0"/>
              <a:ext cx="2312640" cy="1868760"/>
              <a:chOff x="-5" y="0"/>
              <a:chExt cx="2312640" cy="1868760"/>
            </a:xfrm>
          </p:grpSpPr>
          <p:sp>
            <p:nvSpPr>
              <p:cNvPr id="102" name="Google Shape;102;p8"/>
              <p:cNvSpPr/>
              <p:nvPr/>
            </p:nvSpPr>
            <p:spPr>
              <a:xfrm>
                <a:off x="924475" y="0"/>
                <a:ext cx="462240" cy="801000"/>
              </a:xfrm>
              <a:custGeom>
                <a:avLst/>
                <a:gdLst/>
                <a:ahLst/>
                <a:cxnLst/>
                <a:rect l="l" t="t" r="r" b="b"/>
                <a:pathLst>
                  <a:path w="1284" h="2225" extrusionOk="0">
                    <a:moveTo>
                      <a:pt x="0" y="1483"/>
                    </a:moveTo>
                    <a:lnTo>
                      <a:pt x="1284" y="2225"/>
                    </a:lnTo>
                    <a:lnTo>
                      <a:pt x="1284" y="741"/>
                    </a:lnTo>
                    <a:lnTo>
                      <a:pt x="0" y="0"/>
                    </a:lnTo>
                    <a:lnTo>
                      <a:pt x="0"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3" name="Google Shape;103;p8"/>
              <p:cNvSpPr/>
              <p:nvPr/>
            </p:nvSpPr>
            <p:spPr>
              <a:xfrm>
                <a:off x="1850035" y="267480"/>
                <a:ext cx="462600" cy="800640"/>
              </a:xfrm>
              <a:custGeom>
                <a:avLst/>
                <a:gdLst/>
                <a:ahLst/>
                <a:cxnLst/>
                <a:rect l="l" t="t" r="r" b="b"/>
                <a:pathLst>
                  <a:path w="1285" h="2224" extrusionOk="0">
                    <a:moveTo>
                      <a:pt x="1285" y="1483"/>
                    </a:moveTo>
                    <a:lnTo>
                      <a:pt x="0" y="2224"/>
                    </a:lnTo>
                    <a:lnTo>
                      <a:pt x="0" y="741"/>
                    </a:lnTo>
                    <a:lnTo>
                      <a:pt x="1285" y="0"/>
                    </a:lnTo>
                    <a:lnTo>
                      <a:pt x="1285"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4" name="Google Shape;104;p8"/>
              <p:cNvSpPr/>
              <p:nvPr/>
            </p:nvSpPr>
            <p:spPr>
              <a:xfrm>
                <a:off x="924475" y="53388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105" name="Google Shape;105;p8"/>
              <p:cNvSpPr/>
              <p:nvPr/>
            </p:nvSpPr>
            <p:spPr>
              <a:xfrm>
                <a:off x="462235" y="801000"/>
                <a:ext cx="462240" cy="800640"/>
              </a:xfrm>
              <a:custGeom>
                <a:avLst/>
                <a:gdLst/>
                <a:ahLst/>
                <a:cxnLst/>
                <a:rect l="l" t="t" r="r" b="b"/>
                <a:pathLst>
                  <a:path w="1284" h="2224" extrusionOk="0">
                    <a:moveTo>
                      <a:pt x="0" y="1482"/>
                    </a:moveTo>
                    <a:lnTo>
                      <a:pt x="1284" y="2224"/>
                    </a:lnTo>
                    <a:lnTo>
                      <a:pt x="1284" y="742"/>
                    </a:lnTo>
                    <a:lnTo>
                      <a:pt x="0" y="0"/>
                    </a:lnTo>
                    <a:lnTo>
                      <a:pt x="0" y="148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6" name="Google Shape;106;p8"/>
              <p:cNvSpPr/>
              <p:nvPr/>
            </p:nvSpPr>
            <p:spPr>
              <a:xfrm>
                <a:off x="924475" y="1068120"/>
                <a:ext cx="462240" cy="800640"/>
              </a:xfrm>
              <a:custGeom>
                <a:avLst/>
                <a:gdLst/>
                <a:ahLst/>
                <a:cxnLst/>
                <a:rect l="l" t="t" r="r" b="b"/>
                <a:pathLst>
                  <a:path w="1284" h="2224" extrusionOk="0">
                    <a:moveTo>
                      <a:pt x="0" y="1482"/>
                    </a:moveTo>
                    <a:lnTo>
                      <a:pt x="1284" y="2224"/>
                    </a:lnTo>
                    <a:lnTo>
                      <a:pt x="1284" y="740"/>
                    </a:lnTo>
                    <a:lnTo>
                      <a:pt x="0" y="0"/>
                    </a:lnTo>
                    <a:lnTo>
                      <a:pt x="0" y="148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7" name="Google Shape;107;p8"/>
              <p:cNvSpPr/>
              <p:nvPr/>
            </p:nvSpPr>
            <p:spPr>
              <a:xfrm>
                <a:off x="-5" y="801000"/>
                <a:ext cx="462240" cy="800640"/>
              </a:xfrm>
              <a:custGeom>
                <a:avLst/>
                <a:gdLst/>
                <a:ahLst/>
                <a:cxnLst/>
                <a:rect l="l" t="t" r="r" b="b"/>
                <a:pathLst>
                  <a:path w="1284" h="2224" extrusionOk="0">
                    <a:moveTo>
                      <a:pt x="1284" y="1482"/>
                    </a:moveTo>
                    <a:lnTo>
                      <a:pt x="0" y="2224"/>
                    </a:lnTo>
                    <a:lnTo>
                      <a:pt x="0" y="741"/>
                    </a:lnTo>
                    <a:lnTo>
                      <a:pt x="1284" y="0"/>
                    </a:lnTo>
                    <a:lnTo>
                      <a:pt x="1284" y="148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8" name="Google Shape;108;p8"/>
              <p:cNvSpPr/>
              <p:nvPr/>
            </p:nvSpPr>
            <p:spPr>
              <a:xfrm>
                <a:off x="-5" y="1334520"/>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09" name="Google Shape;109;p8"/>
              <p:cNvSpPr/>
              <p:nvPr/>
            </p:nvSpPr>
            <p:spPr>
              <a:xfrm>
                <a:off x="462235" y="133452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0" name="Google Shape;110;p8"/>
              <p:cNvSpPr/>
              <p:nvPr/>
            </p:nvSpPr>
            <p:spPr>
              <a:xfrm>
                <a:off x="462235" y="266760"/>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1" name="Google Shape;111;p8"/>
              <p:cNvSpPr/>
              <p:nvPr/>
            </p:nvSpPr>
            <p:spPr>
              <a:xfrm>
                <a:off x="1386715" y="801000"/>
                <a:ext cx="462600" cy="533520"/>
              </a:xfrm>
              <a:custGeom>
                <a:avLst/>
                <a:gdLst/>
                <a:ahLst/>
                <a:cxnLst/>
                <a:rect l="l" t="t" r="r" b="b"/>
                <a:pathLst>
                  <a:path w="1285" h="1482" extrusionOk="0">
                    <a:moveTo>
                      <a:pt x="1285" y="742"/>
                    </a:moveTo>
                    <a:lnTo>
                      <a:pt x="0" y="0"/>
                    </a:lnTo>
                    <a:lnTo>
                      <a:pt x="0" y="1482"/>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112" name="Google Shape;112;p8"/>
            <p:cNvGrpSpPr/>
            <p:nvPr/>
          </p:nvGrpSpPr>
          <p:grpSpPr>
            <a:xfrm>
              <a:off x="6832450" y="3541505"/>
              <a:ext cx="2311560" cy="1602000"/>
              <a:chOff x="6832450" y="3541505"/>
              <a:chExt cx="2311560" cy="1602000"/>
            </a:xfrm>
          </p:grpSpPr>
          <p:sp>
            <p:nvSpPr>
              <p:cNvPr id="113" name="Google Shape;113;p8"/>
              <p:cNvSpPr/>
              <p:nvPr/>
            </p:nvSpPr>
            <p:spPr>
              <a:xfrm rot="10800000">
                <a:off x="8681770" y="3808625"/>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4" name="Google Shape;114;p8"/>
              <p:cNvSpPr/>
              <p:nvPr/>
            </p:nvSpPr>
            <p:spPr>
              <a:xfrm rot="10800000">
                <a:off x="6832450" y="4609625"/>
                <a:ext cx="924840" cy="533880"/>
              </a:xfrm>
              <a:custGeom>
                <a:avLst/>
                <a:gdLst/>
                <a:ahLst/>
                <a:cxnLst/>
                <a:rect l="l" t="t" r="r" b="b"/>
                <a:pathLst>
                  <a:path w="2569" h="1483" extrusionOk="0">
                    <a:moveTo>
                      <a:pt x="1284" y="1483"/>
                    </a:moveTo>
                    <a:lnTo>
                      <a:pt x="2569" y="742"/>
                    </a:lnTo>
                    <a:lnTo>
                      <a:pt x="1284" y="0"/>
                    </a:lnTo>
                    <a:lnTo>
                      <a:pt x="0" y="742"/>
                    </a:lnTo>
                    <a:lnTo>
                      <a:pt x="1284"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115" name="Google Shape;115;p8"/>
              <p:cNvSpPr/>
              <p:nvPr/>
            </p:nvSpPr>
            <p:spPr>
              <a:xfrm rot="10800000">
                <a:off x="8219170" y="4342145"/>
                <a:ext cx="462600" cy="801000"/>
              </a:xfrm>
              <a:custGeom>
                <a:avLst/>
                <a:gdLst/>
                <a:ahLst/>
                <a:cxnLst/>
                <a:rect l="l" t="t" r="r" b="b"/>
                <a:pathLst>
                  <a:path w="1285" h="2225" extrusionOk="0">
                    <a:moveTo>
                      <a:pt x="1285" y="1483"/>
                    </a:moveTo>
                    <a:lnTo>
                      <a:pt x="0" y="2225"/>
                    </a:lnTo>
                    <a:lnTo>
                      <a:pt x="0" y="741"/>
                    </a:lnTo>
                    <a:lnTo>
                      <a:pt x="1285" y="0"/>
                    </a:lnTo>
                    <a:lnTo>
                      <a:pt x="1285"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6" name="Google Shape;116;p8"/>
              <p:cNvSpPr/>
              <p:nvPr/>
            </p:nvSpPr>
            <p:spPr>
              <a:xfrm rot="10800000">
                <a:off x="7756930" y="4075385"/>
                <a:ext cx="462240" cy="801000"/>
              </a:xfrm>
              <a:custGeom>
                <a:avLst/>
                <a:gdLst/>
                <a:ahLst/>
                <a:cxnLst/>
                <a:rect l="l" t="t" r="r" b="b"/>
                <a:pathLst>
                  <a:path w="1284" h="2225" extrusionOk="0">
                    <a:moveTo>
                      <a:pt x="1284" y="0"/>
                    </a:moveTo>
                    <a:lnTo>
                      <a:pt x="0" y="742"/>
                    </a:lnTo>
                    <a:lnTo>
                      <a:pt x="0" y="2225"/>
                    </a:lnTo>
                    <a:lnTo>
                      <a:pt x="1284" y="1484"/>
                    </a:lnTo>
                    <a:lnTo>
                      <a:pt x="128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7" name="Google Shape;117;p8"/>
              <p:cNvSpPr/>
              <p:nvPr/>
            </p:nvSpPr>
            <p:spPr>
              <a:xfrm rot="10800000">
                <a:off x="8219170" y="3808625"/>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8" name="Google Shape;118;p8"/>
              <p:cNvSpPr/>
              <p:nvPr/>
            </p:nvSpPr>
            <p:spPr>
              <a:xfrm rot="10800000">
                <a:off x="7294690" y="4342145"/>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19" name="Google Shape;119;p8"/>
              <p:cNvSpPr/>
              <p:nvPr/>
            </p:nvSpPr>
            <p:spPr>
              <a:xfrm rot="10800000">
                <a:off x="7294690" y="3808625"/>
                <a:ext cx="462240" cy="533520"/>
              </a:xfrm>
              <a:custGeom>
                <a:avLst/>
                <a:gdLst/>
                <a:ahLst/>
                <a:cxnLst/>
                <a:rect l="l" t="t" r="r" b="b"/>
                <a:pathLst>
                  <a:path w="1284" h="1482" extrusionOk="0">
                    <a:moveTo>
                      <a:pt x="1284" y="742"/>
                    </a:moveTo>
                    <a:lnTo>
                      <a:pt x="0" y="0"/>
                    </a:lnTo>
                    <a:lnTo>
                      <a:pt x="0" y="1482"/>
                    </a:lnTo>
                    <a:lnTo>
                      <a:pt x="1284"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120" name="Google Shape;120;p8"/>
              <p:cNvSpPr/>
              <p:nvPr/>
            </p:nvSpPr>
            <p:spPr>
              <a:xfrm rot="10800000">
                <a:off x="8219170" y="3541505"/>
                <a:ext cx="462600" cy="533880"/>
              </a:xfrm>
              <a:custGeom>
                <a:avLst/>
                <a:gdLst/>
                <a:ahLst/>
                <a:cxnLst/>
                <a:rect l="l" t="t" r="r" b="b"/>
                <a:pathLst>
                  <a:path w="1285" h="1483" extrusionOk="0">
                    <a:moveTo>
                      <a:pt x="0" y="741"/>
                    </a:moveTo>
                    <a:lnTo>
                      <a:pt x="1285" y="1483"/>
                    </a:lnTo>
                    <a:lnTo>
                      <a:pt x="1285" y="0"/>
                    </a:lnTo>
                    <a:lnTo>
                      <a:pt x="0" y="74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103001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1594233" y="1774300"/>
            <a:ext cx="6497200" cy="158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23" name="Google Shape;123;p9"/>
          <p:cNvSpPr txBox="1">
            <a:spLocks noGrp="1"/>
          </p:cNvSpPr>
          <p:nvPr>
            <p:ph type="subTitle" idx="1"/>
          </p:nvPr>
        </p:nvSpPr>
        <p:spPr>
          <a:xfrm>
            <a:off x="1594233" y="3357500"/>
            <a:ext cx="6497200" cy="8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124" name="Google Shape;124;p9"/>
          <p:cNvGrpSpPr/>
          <p:nvPr/>
        </p:nvGrpSpPr>
        <p:grpSpPr>
          <a:xfrm>
            <a:off x="-13" y="11"/>
            <a:ext cx="12192000" cy="6857973"/>
            <a:chOff x="-10" y="8"/>
            <a:chExt cx="9144000" cy="5143480"/>
          </a:xfrm>
        </p:grpSpPr>
        <p:grpSp>
          <p:nvGrpSpPr>
            <p:cNvPr id="125" name="Google Shape;125;p9"/>
            <p:cNvGrpSpPr/>
            <p:nvPr/>
          </p:nvGrpSpPr>
          <p:grpSpPr>
            <a:xfrm>
              <a:off x="7294670" y="7"/>
              <a:ext cx="1849320" cy="2135880"/>
              <a:chOff x="7294670" y="865933"/>
              <a:chExt cx="1849320" cy="2135880"/>
            </a:xfrm>
          </p:grpSpPr>
          <p:sp>
            <p:nvSpPr>
              <p:cNvPr id="126" name="Google Shape;126;p9"/>
              <p:cNvSpPr/>
              <p:nvPr/>
            </p:nvSpPr>
            <p:spPr>
              <a:xfrm flipH="1">
                <a:off x="7757270" y="2200813"/>
                <a:ext cx="462240" cy="801000"/>
              </a:xfrm>
              <a:custGeom>
                <a:avLst/>
                <a:gdLst/>
                <a:ahLst/>
                <a:cxnLst/>
                <a:rect l="l" t="t" r="r" b="b"/>
                <a:pathLst>
                  <a:path w="1284" h="2225" extrusionOk="0">
                    <a:moveTo>
                      <a:pt x="0" y="1483"/>
                    </a:moveTo>
                    <a:lnTo>
                      <a:pt x="1284" y="2225"/>
                    </a:lnTo>
                    <a:lnTo>
                      <a:pt x="1284" y="741"/>
                    </a:lnTo>
                    <a:lnTo>
                      <a:pt x="0" y="0"/>
                    </a:lnTo>
                    <a:lnTo>
                      <a:pt x="0"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27" name="Google Shape;127;p9"/>
              <p:cNvSpPr/>
              <p:nvPr/>
            </p:nvSpPr>
            <p:spPr>
              <a:xfrm flipH="1">
                <a:off x="7757270" y="1666933"/>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28" name="Google Shape;128;p9"/>
              <p:cNvSpPr/>
              <p:nvPr/>
            </p:nvSpPr>
            <p:spPr>
              <a:xfrm flipH="1">
                <a:off x="8219510" y="1666933"/>
                <a:ext cx="462240" cy="800640"/>
              </a:xfrm>
              <a:custGeom>
                <a:avLst/>
                <a:gdLst/>
                <a:ahLst/>
                <a:cxnLst/>
                <a:rect l="l" t="t" r="r" b="b"/>
                <a:pathLst>
                  <a:path w="1284" h="2224" extrusionOk="0">
                    <a:moveTo>
                      <a:pt x="1284" y="1483"/>
                    </a:moveTo>
                    <a:lnTo>
                      <a:pt x="0" y="2224"/>
                    </a:lnTo>
                    <a:lnTo>
                      <a:pt x="0" y="742"/>
                    </a:lnTo>
                    <a:lnTo>
                      <a:pt x="1284" y="0"/>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29" name="Google Shape;129;p9"/>
              <p:cNvSpPr/>
              <p:nvPr/>
            </p:nvSpPr>
            <p:spPr>
              <a:xfrm flipH="1">
                <a:off x="8681750" y="1933693"/>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0" name="Google Shape;130;p9"/>
              <p:cNvSpPr/>
              <p:nvPr/>
            </p:nvSpPr>
            <p:spPr>
              <a:xfrm flipH="1">
                <a:off x="7294670" y="1133052"/>
                <a:ext cx="462600" cy="801000"/>
              </a:xfrm>
              <a:custGeom>
                <a:avLst/>
                <a:gdLst/>
                <a:ahLst/>
                <a:cxnLst/>
                <a:rect l="l" t="t" r="r" b="b"/>
                <a:pathLst>
                  <a:path w="1285" h="2225" extrusionOk="0">
                    <a:moveTo>
                      <a:pt x="1285" y="1483"/>
                    </a:moveTo>
                    <a:lnTo>
                      <a:pt x="0" y="2225"/>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1" name="Google Shape;131;p9"/>
              <p:cNvSpPr/>
              <p:nvPr/>
            </p:nvSpPr>
            <p:spPr>
              <a:xfrm flipH="1">
                <a:off x="7294670" y="1933693"/>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2" name="Google Shape;132;p9"/>
              <p:cNvSpPr/>
              <p:nvPr/>
            </p:nvSpPr>
            <p:spPr>
              <a:xfrm flipH="1">
                <a:off x="7294670" y="2200813"/>
                <a:ext cx="462600" cy="533880"/>
              </a:xfrm>
              <a:custGeom>
                <a:avLst/>
                <a:gdLst/>
                <a:ahLst/>
                <a:cxnLst/>
                <a:rect l="l" t="t" r="r" b="b"/>
                <a:pathLst>
                  <a:path w="1285" h="1483" extrusionOk="0">
                    <a:moveTo>
                      <a:pt x="0" y="741"/>
                    </a:moveTo>
                    <a:lnTo>
                      <a:pt x="1285" y="1483"/>
                    </a:lnTo>
                    <a:lnTo>
                      <a:pt x="1285" y="0"/>
                    </a:lnTo>
                    <a:lnTo>
                      <a:pt x="0" y="74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3" name="Google Shape;133;p9"/>
              <p:cNvSpPr/>
              <p:nvPr/>
            </p:nvSpPr>
            <p:spPr>
              <a:xfrm flipH="1">
                <a:off x="8219510" y="865933"/>
                <a:ext cx="462240" cy="801000"/>
              </a:xfrm>
              <a:custGeom>
                <a:avLst/>
                <a:gdLst/>
                <a:ahLst/>
                <a:cxnLst/>
                <a:rect l="l" t="t" r="r" b="b"/>
                <a:pathLst>
                  <a:path w="1284" h="2225" extrusionOk="0">
                    <a:moveTo>
                      <a:pt x="0" y="1483"/>
                    </a:moveTo>
                    <a:lnTo>
                      <a:pt x="1284" y="2225"/>
                    </a:lnTo>
                    <a:lnTo>
                      <a:pt x="1284" y="742"/>
                    </a:lnTo>
                    <a:lnTo>
                      <a:pt x="0" y="0"/>
                    </a:lnTo>
                    <a:lnTo>
                      <a:pt x="0"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4" name="Google Shape;134;p9"/>
              <p:cNvSpPr/>
              <p:nvPr/>
            </p:nvSpPr>
            <p:spPr>
              <a:xfrm flipH="1">
                <a:off x="8681750" y="865933"/>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5" name="Google Shape;135;p9"/>
              <p:cNvSpPr/>
              <p:nvPr/>
            </p:nvSpPr>
            <p:spPr>
              <a:xfrm flipH="1">
                <a:off x="8681750" y="1399813"/>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6" name="Google Shape;136;p9"/>
              <p:cNvSpPr/>
              <p:nvPr/>
            </p:nvSpPr>
            <p:spPr>
              <a:xfrm flipH="1">
                <a:off x="8219510" y="1399813"/>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37" name="Google Shape;137;p9"/>
              <p:cNvSpPr/>
              <p:nvPr/>
            </p:nvSpPr>
            <p:spPr>
              <a:xfrm flipH="1">
                <a:off x="8681750" y="1666933"/>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nvGrpSpPr>
            <p:cNvPr id="138" name="Google Shape;138;p9"/>
            <p:cNvGrpSpPr/>
            <p:nvPr/>
          </p:nvGrpSpPr>
          <p:grpSpPr>
            <a:xfrm>
              <a:off x="-10" y="3293448"/>
              <a:ext cx="2936160" cy="1850040"/>
              <a:chOff x="-10" y="3293448"/>
              <a:chExt cx="2936160" cy="1850040"/>
            </a:xfrm>
          </p:grpSpPr>
          <p:sp>
            <p:nvSpPr>
              <p:cNvPr id="139" name="Google Shape;139;p9"/>
              <p:cNvSpPr/>
              <p:nvPr/>
            </p:nvSpPr>
            <p:spPr>
              <a:xfrm rot="-5400000">
                <a:off x="970010" y="3586668"/>
                <a:ext cx="462240" cy="801000"/>
              </a:xfrm>
              <a:custGeom>
                <a:avLst/>
                <a:gdLst/>
                <a:ahLst/>
                <a:cxnLst/>
                <a:rect l="l" t="t" r="r" b="b"/>
                <a:pathLst>
                  <a:path w="1284" h="2225" extrusionOk="0">
                    <a:moveTo>
                      <a:pt x="0" y="1484"/>
                    </a:moveTo>
                    <a:lnTo>
                      <a:pt x="1284" y="2225"/>
                    </a:lnTo>
                    <a:lnTo>
                      <a:pt x="1284" y="742"/>
                    </a:lnTo>
                    <a:lnTo>
                      <a:pt x="0" y="0"/>
                    </a:lnTo>
                    <a:lnTo>
                      <a:pt x="0" y="1484"/>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0" name="Google Shape;140;p9"/>
              <p:cNvSpPr/>
              <p:nvPr/>
            </p:nvSpPr>
            <p:spPr>
              <a:xfrm rot="-5400000">
                <a:off x="2177090" y="4246908"/>
                <a:ext cx="209520" cy="363240"/>
              </a:xfrm>
              <a:custGeom>
                <a:avLst/>
                <a:gdLst/>
                <a:ahLst/>
                <a:cxnLst/>
                <a:rect l="l" t="t" r="r" b="b"/>
                <a:pathLst>
                  <a:path w="582" h="1009" extrusionOk="0">
                    <a:moveTo>
                      <a:pt x="582" y="0"/>
                    </a:moveTo>
                    <a:lnTo>
                      <a:pt x="0" y="337"/>
                    </a:lnTo>
                    <a:lnTo>
                      <a:pt x="0" y="1009"/>
                    </a:lnTo>
                    <a:lnTo>
                      <a:pt x="582" y="672"/>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1" name="Google Shape;141;p9"/>
              <p:cNvSpPr/>
              <p:nvPr/>
            </p:nvSpPr>
            <p:spPr>
              <a:xfrm rot="-5400000">
                <a:off x="1637450" y="4182468"/>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2" name="Google Shape;142;p9"/>
              <p:cNvSpPr/>
              <p:nvPr/>
            </p:nvSpPr>
            <p:spPr>
              <a:xfrm rot="-5400000">
                <a:off x="2437910" y="4645248"/>
                <a:ext cx="462600" cy="533880"/>
              </a:xfrm>
              <a:custGeom>
                <a:avLst/>
                <a:gdLst/>
                <a:ahLst/>
                <a:cxnLst/>
                <a:rect l="l" t="t" r="r" b="b"/>
                <a:pathLst>
                  <a:path w="1285" h="1483" extrusionOk="0">
                    <a:moveTo>
                      <a:pt x="1285" y="741"/>
                    </a:moveTo>
                    <a:lnTo>
                      <a:pt x="0" y="0"/>
                    </a:lnTo>
                    <a:lnTo>
                      <a:pt x="0" y="1483"/>
                    </a:lnTo>
                    <a:lnTo>
                      <a:pt x="1285" y="74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3" name="Google Shape;143;p9"/>
              <p:cNvSpPr/>
              <p:nvPr/>
            </p:nvSpPr>
            <p:spPr>
              <a:xfrm rot="-5400000">
                <a:off x="1103570" y="4182468"/>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FFFFFF"/>
                  </a:solidFill>
                  <a:latin typeface="Arial"/>
                  <a:ea typeface="Arial"/>
                  <a:cs typeface="Arial"/>
                  <a:sym typeface="Arial"/>
                </a:endParaRPr>
              </a:p>
            </p:txBody>
          </p:sp>
          <p:sp>
            <p:nvSpPr>
              <p:cNvPr id="144" name="Google Shape;144;p9"/>
              <p:cNvSpPr/>
              <p:nvPr/>
            </p:nvSpPr>
            <p:spPr>
              <a:xfrm rot="-5400000">
                <a:off x="169190" y="4049088"/>
                <a:ext cx="462240" cy="800640"/>
              </a:xfrm>
              <a:custGeom>
                <a:avLst/>
                <a:gdLst/>
                <a:ahLst/>
                <a:cxnLst/>
                <a:rect l="l" t="t" r="r" b="b"/>
                <a:pathLst>
                  <a:path w="1284" h="2224" extrusionOk="0">
                    <a:moveTo>
                      <a:pt x="0" y="1482"/>
                    </a:moveTo>
                    <a:lnTo>
                      <a:pt x="1284" y="2224"/>
                    </a:lnTo>
                    <a:lnTo>
                      <a:pt x="1284" y="742"/>
                    </a:lnTo>
                    <a:lnTo>
                      <a:pt x="0" y="0"/>
                    </a:lnTo>
                    <a:lnTo>
                      <a:pt x="0" y="148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5" name="Google Shape;145;p9"/>
              <p:cNvSpPr/>
              <p:nvPr/>
            </p:nvSpPr>
            <p:spPr>
              <a:xfrm rot="-5400000">
                <a:off x="436310" y="3586848"/>
                <a:ext cx="462240" cy="800640"/>
              </a:xfrm>
              <a:custGeom>
                <a:avLst/>
                <a:gdLst/>
                <a:ahLst/>
                <a:cxnLst/>
                <a:rect l="l" t="t" r="r" b="b"/>
                <a:pathLst>
                  <a:path w="1284" h="2224" extrusionOk="0">
                    <a:moveTo>
                      <a:pt x="0" y="1482"/>
                    </a:moveTo>
                    <a:lnTo>
                      <a:pt x="1284" y="2224"/>
                    </a:lnTo>
                    <a:lnTo>
                      <a:pt x="1284" y="740"/>
                    </a:lnTo>
                    <a:lnTo>
                      <a:pt x="0" y="0"/>
                    </a:lnTo>
                    <a:lnTo>
                      <a:pt x="0" y="148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6" name="Google Shape;146;p9"/>
              <p:cNvSpPr/>
              <p:nvPr/>
            </p:nvSpPr>
            <p:spPr>
              <a:xfrm rot="-5400000">
                <a:off x="969830" y="4511328"/>
                <a:ext cx="462240" cy="800640"/>
              </a:xfrm>
              <a:custGeom>
                <a:avLst/>
                <a:gdLst/>
                <a:ahLst/>
                <a:cxnLst/>
                <a:rect l="l" t="t" r="r" b="b"/>
                <a:pathLst>
                  <a:path w="1284" h="2224" extrusionOk="0">
                    <a:moveTo>
                      <a:pt x="0" y="1484"/>
                    </a:moveTo>
                    <a:lnTo>
                      <a:pt x="1284" y="2224"/>
                    </a:lnTo>
                    <a:lnTo>
                      <a:pt x="1284" y="742"/>
                    </a:lnTo>
                    <a:lnTo>
                      <a:pt x="0" y="0"/>
                    </a:lnTo>
                    <a:lnTo>
                      <a:pt x="0" y="148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7" name="Google Shape;147;p9"/>
              <p:cNvSpPr/>
              <p:nvPr/>
            </p:nvSpPr>
            <p:spPr>
              <a:xfrm rot="-5400000">
                <a:off x="169190" y="4511328"/>
                <a:ext cx="462240" cy="800640"/>
              </a:xfrm>
              <a:custGeom>
                <a:avLst/>
                <a:gdLst/>
                <a:ahLst/>
                <a:cxnLst/>
                <a:rect l="l" t="t" r="r" b="b"/>
                <a:pathLst>
                  <a:path w="1284" h="2224" extrusionOk="0">
                    <a:moveTo>
                      <a:pt x="1284" y="1482"/>
                    </a:moveTo>
                    <a:lnTo>
                      <a:pt x="0" y="2224"/>
                    </a:lnTo>
                    <a:lnTo>
                      <a:pt x="0" y="741"/>
                    </a:lnTo>
                    <a:lnTo>
                      <a:pt x="1284" y="0"/>
                    </a:lnTo>
                    <a:lnTo>
                      <a:pt x="1284" y="148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8" name="Google Shape;148;p9"/>
              <p:cNvSpPr/>
              <p:nvPr/>
            </p:nvSpPr>
            <p:spPr>
              <a:xfrm rot="-5400000">
                <a:off x="569510" y="4644528"/>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49" name="Google Shape;149;p9"/>
              <p:cNvSpPr/>
              <p:nvPr/>
            </p:nvSpPr>
            <p:spPr>
              <a:xfrm rot="-5400000">
                <a:off x="2170970" y="4644708"/>
                <a:ext cx="462600" cy="533520"/>
              </a:xfrm>
              <a:custGeom>
                <a:avLst/>
                <a:gdLst/>
                <a:ahLst/>
                <a:cxnLst/>
                <a:rect l="l" t="t" r="r" b="b"/>
                <a:pathLst>
                  <a:path w="1285" h="1482" extrusionOk="0">
                    <a:moveTo>
                      <a:pt x="0" y="741"/>
                    </a:moveTo>
                    <a:lnTo>
                      <a:pt x="1285" y="1482"/>
                    </a:lnTo>
                    <a:lnTo>
                      <a:pt x="1285" y="0"/>
                    </a:lnTo>
                    <a:lnTo>
                      <a:pt x="0" y="74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50" name="Google Shape;150;p9"/>
              <p:cNvSpPr/>
              <p:nvPr/>
            </p:nvSpPr>
            <p:spPr>
              <a:xfrm rot="-5400000">
                <a:off x="569510" y="418228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51" name="Google Shape;151;p9"/>
              <p:cNvSpPr/>
              <p:nvPr/>
            </p:nvSpPr>
            <p:spPr>
              <a:xfrm rot="-5400000">
                <a:off x="35450" y="3257988"/>
                <a:ext cx="462600" cy="533520"/>
              </a:xfrm>
              <a:custGeom>
                <a:avLst/>
                <a:gdLst/>
                <a:ahLst/>
                <a:cxnLst/>
                <a:rect l="l" t="t" r="r" b="b"/>
                <a:pathLst>
                  <a:path w="1285" h="1482" extrusionOk="0">
                    <a:moveTo>
                      <a:pt x="1285" y="742"/>
                    </a:moveTo>
                    <a:lnTo>
                      <a:pt x="0" y="0"/>
                    </a:lnTo>
                    <a:lnTo>
                      <a:pt x="0" y="1482"/>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9909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2"/>
        <p:cNvGrpSpPr/>
        <p:nvPr/>
      </p:nvGrpSpPr>
      <p:grpSpPr>
        <a:xfrm>
          <a:off x="0" y="0"/>
          <a:ext cx="0" cy="0"/>
          <a:chOff x="0" y="0"/>
          <a:chExt cx="0" cy="0"/>
        </a:xfrm>
      </p:grpSpPr>
      <p:sp>
        <p:nvSpPr>
          <p:cNvPr id="153" name="Google Shape;153;p10"/>
          <p:cNvSpPr>
            <a:spLocks noGrp="1"/>
          </p:cNvSpPr>
          <p:nvPr>
            <p:ph type="pic" idx="2"/>
          </p:nvPr>
        </p:nvSpPr>
        <p:spPr>
          <a:xfrm>
            <a:off x="0" y="0"/>
            <a:ext cx="12192000" cy="6858000"/>
          </a:xfrm>
          <a:prstGeom prst="rect">
            <a:avLst/>
          </a:prstGeom>
          <a:noFill/>
          <a:ln>
            <a:noFill/>
          </a:ln>
        </p:spPr>
      </p:sp>
      <p:sp>
        <p:nvSpPr>
          <p:cNvPr id="154" name="Google Shape;154;p10"/>
          <p:cNvSpPr txBox="1">
            <a:spLocks noGrp="1"/>
          </p:cNvSpPr>
          <p:nvPr>
            <p:ph type="title"/>
          </p:nvPr>
        </p:nvSpPr>
        <p:spPr>
          <a:xfrm>
            <a:off x="960000" y="4675900"/>
            <a:ext cx="5497200" cy="1462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76489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5"/>
        <p:cNvGrpSpPr/>
        <p:nvPr/>
      </p:nvGrpSpPr>
      <p:grpSpPr>
        <a:xfrm>
          <a:off x="0" y="0"/>
          <a:ext cx="0" cy="0"/>
          <a:chOff x="0" y="0"/>
          <a:chExt cx="0" cy="0"/>
        </a:xfrm>
      </p:grpSpPr>
      <p:sp>
        <p:nvSpPr>
          <p:cNvPr id="156" name="Google Shape;156;p11"/>
          <p:cNvSpPr txBox="1">
            <a:spLocks noGrp="1"/>
          </p:cNvSpPr>
          <p:nvPr>
            <p:ph type="title" hasCustomPrompt="1"/>
          </p:nvPr>
        </p:nvSpPr>
        <p:spPr>
          <a:xfrm>
            <a:off x="950967" y="4082267"/>
            <a:ext cx="7272800" cy="1393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a:solidFill>
                  <a:schemeClr val="accent3"/>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57" name="Google Shape;157;p11"/>
          <p:cNvSpPr txBox="1">
            <a:spLocks noGrp="1"/>
          </p:cNvSpPr>
          <p:nvPr>
            <p:ph type="subTitle" idx="1"/>
          </p:nvPr>
        </p:nvSpPr>
        <p:spPr>
          <a:xfrm>
            <a:off x="950967" y="5475867"/>
            <a:ext cx="7272800" cy="63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158" name="Google Shape;158;p11"/>
          <p:cNvGrpSpPr/>
          <p:nvPr/>
        </p:nvGrpSpPr>
        <p:grpSpPr>
          <a:xfrm rot="-5400000">
            <a:off x="9686515" y="-12353"/>
            <a:ext cx="2491404" cy="2517344"/>
            <a:chOff x="7294670" y="3274728"/>
            <a:chExt cx="1849320" cy="1868760"/>
          </a:xfrm>
        </p:grpSpPr>
        <p:sp>
          <p:nvSpPr>
            <p:cNvPr id="159" name="Google Shape;159;p11"/>
            <p:cNvSpPr/>
            <p:nvPr/>
          </p:nvSpPr>
          <p:spPr>
            <a:xfrm rot="10800000">
              <a:off x="7757270" y="3541848"/>
              <a:ext cx="462240" cy="800640"/>
            </a:xfrm>
            <a:custGeom>
              <a:avLst/>
              <a:gdLst/>
              <a:ahLst/>
              <a:cxnLst/>
              <a:rect l="l" t="t" r="r" b="b"/>
              <a:pathLst>
                <a:path w="1284" h="2224" extrusionOk="0">
                  <a:moveTo>
                    <a:pt x="0" y="1483"/>
                  </a:moveTo>
                  <a:lnTo>
                    <a:pt x="1284" y="2224"/>
                  </a:lnTo>
                  <a:lnTo>
                    <a:pt x="1284" y="742"/>
                  </a:lnTo>
                  <a:lnTo>
                    <a:pt x="0" y="0"/>
                  </a:lnTo>
                  <a:lnTo>
                    <a:pt x="0" y="148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0" name="Google Shape;160;p11"/>
            <p:cNvSpPr/>
            <p:nvPr/>
          </p:nvSpPr>
          <p:spPr>
            <a:xfrm rot="10800000">
              <a:off x="8219510" y="3541848"/>
              <a:ext cx="462240" cy="800640"/>
            </a:xfrm>
            <a:custGeom>
              <a:avLst/>
              <a:gdLst/>
              <a:ahLst/>
              <a:cxnLst/>
              <a:rect l="l" t="t" r="r" b="b"/>
              <a:pathLst>
                <a:path w="1284" h="2224" extrusionOk="0">
                  <a:moveTo>
                    <a:pt x="1284" y="1483"/>
                  </a:moveTo>
                  <a:lnTo>
                    <a:pt x="0" y="2224"/>
                  </a:lnTo>
                  <a:lnTo>
                    <a:pt x="0" y="742"/>
                  </a:lnTo>
                  <a:lnTo>
                    <a:pt x="1284" y="0"/>
                  </a:lnTo>
                  <a:lnTo>
                    <a:pt x="1284" y="14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1" name="Google Shape;161;p11"/>
            <p:cNvSpPr/>
            <p:nvPr/>
          </p:nvSpPr>
          <p:spPr>
            <a:xfrm rot="10800000">
              <a:off x="8681750" y="327472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2" name="Google Shape;162;p11"/>
            <p:cNvSpPr/>
            <p:nvPr/>
          </p:nvSpPr>
          <p:spPr>
            <a:xfrm rot="10800000">
              <a:off x="7294670" y="4075368"/>
              <a:ext cx="462600" cy="801000"/>
            </a:xfrm>
            <a:custGeom>
              <a:avLst/>
              <a:gdLst/>
              <a:ahLst/>
              <a:cxnLst/>
              <a:rect l="l" t="t" r="r" b="b"/>
              <a:pathLst>
                <a:path w="1285" h="2225" extrusionOk="0">
                  <a:moveTo>
                    <a:pt x="1285" y="1483"/>
                  </a:moveTo>
                  <a:lnTo>
                    <a:pt x="0" y="2225"/>
                  </a:lnTo>
                  <a:lnTo>
                    <a:pt x="0" y="741"/>
                  </a:lnTo>
                  <a:lnTo>
                    <a:pt x="1285" y="0"/>
                  </a:lnTo>
                  <a:lnTo>
                    <a:pt x="1285" y="148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3" name="Google Shape;163;p11"/>
            <p:cNvSpPr/>
            <p:nvPr/>
          </p:nvSpPr>
          <p:spPr>
            <a:xfrm rot="10800000">
              <a:off x="7294670" y="3541848"/>
              <a:ext cx="462600" cy="533880"/>
            </a:xfrm>
            <a:custGeom>
              <a:avLst/>
              <a:gdLst/>
              <a:ahLst/>
              <a:cxnLst/>
              <a:rect l="l" t="t" r="r" b="b"/>
              <a:pathLst>
                <a:path w="1285" h="1483" extrusionOk="0">
                  <a:moveTo>
                    <a:pt x="1285" y="742"/>
                  </a:moveTo>
                  <a:lnTo>
                    <a:pt x="0" y="0"/>
                  </a:lnTo>
                  <a:lnTo>
                    <a:pt x="0" y="1483"/>
                  </a:lnTo>
                  <a:lnTo>
                    <a:pt x="1285" y="7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4" name="Google Shape;164;p11"/>
            <p:cNvSpPr/>
            <p:nvPr/>
          </p:nvSpPr>
          <p:spPr>
            <a:xfrm rot="10800000">
              <a:off x="8219510" y="4342488"/>
              <a:ext cx="462240" cy="801000"/>
            </a:xfrm>
            <a:custGeom>
              <a:avLst/>
              <a:gdLst/>
              <a:ahLst/>
              <a:cxnLst/>
              <a:rect l="l" t="t" r="r" b="b"/>
              <a:pathLst>
                <a:path w="1284" h="2225" extrusionOk="0">
                  <a:moveTo>
                    <a:pt x="0" y="1483"/>
                  </a:moveTo>
                  <a:lnTo>
                    <a:pt x="1284" y="2225"/>
                  </a:lnTo>
                  <a:lnTo>
                    <a:pt x="1284" y="742"/>
                  </a:lnTo>
                  <a:lnTo>
                    <a:pt x="0" y="0"/>
                  </a:lnTo>
                  <a:lnTo>
                    <a:pt x="0" y="14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5" name="Google Shape;165;p11"/>
            <p:cNvSpPr/>
            <p:nvPr/>
          </p:nvSpPr>
          <p:spPr>
            <a:xfrm rot="10800000">
              <a:off x="8681750" y="4342488"/>
              <a:ext cx="462240" cy="801000"/>
            </a:xfrm>
            <a:custGeom>
              <a:avLst/>
              <a:gdLst/>
              <a:ahLst/>
              <a:cxnLst/>
              <a:rect l="l" t="t" r="r" b="b"/>
              <a:pathLst>
                <a:path w="1284" h="2225" extrusionOk="0">
                  <a:moveTo>
                    <a:pt x="1284" y="1483"/>
                  </a:moveTo>
                  <a:lnTo>
                    <a:pt x="0" y="2225"/>
                  </a:lnTo>
                  <a:lnTo>
                    <a:pt x="0" y="742"/>
                  </a:lnTo>
                  <a:lnTo>
                    <a:pt x="1284" y="0"/>
                  </a:lnTo>
                  <a:lnTo>
                    <a:pt x="1284" y="148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6" name="Google Shape;166;p11"/>
            <p:cNvSpPr/>
            <p:nvPr/>
          </p:nvSpPr>
          <p:spPr>
            <a:xfrm rot="10800000">
              <a:off x="8681750" y="4075368"/>
              <a:ext cx="462240" cy="534240"/>
            </a:xfrm>
            <a:custGeom>
              <a:avLst/>
              <a:gdLst/>
              <a:ahLst/>
              <a:cxnLst/>
              <a:rect l="l" t="t" r="r" b="b"/>
              <a:pathLst>
                <a:path w="1284" h="1484" extrusionOk="0">
                  <a:moveTo>
                    <a:pt x="0" y="742"/>
                  </a:moveTo>
                  <a:lnTo>
                    <a:pt x="1284" y="1484"/>
                  </a:lnTo>
                  <a:lnTo>
                    <a:pt x="1284" y="0"/>
                  </a:lnTo>
                  <a:lnTo>
                    <a:pt x="0" y="74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7" name="Google Shape;167;p11"/>
            <p:cNvSpPr/>
            <p:nvPr/>
          </p:nvSpPr>
          <p:spPr>
            <a:xfrm rot="10800000">
              <a:off x="8219510" y="4075368"/>
              <a:ext cx="462240" cy="534240"/>
            </a:xfrm>
            <a:custGeom>
              <a:avLst/>
              <a:gdLst/>
              <a:ahLst/>
              <a:cxnLst/>
              <a:rect l="l" t="t" r="r" b="b"/>
              <a:pathLst>
                <a:path w="1284" h="1484" extrusionOk="0">
                  <a:moveTo>
                    <a:pt x="1284" y="742"/>
                  </a:moveTo>
                  <a:lnTo>
                    <a:pt x="0" y="0"/>
                  </a:lnTo>
                  <a:lnTo>
                    <a:pt x="0" y="1484"/>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8" name="Google Shape;168;p11"/>
            <p:cNvSpPr/>
            <p:nvPr/>
          </p:nvSpPr>
          <p:spPr>
            <a:xfrm rot="10800000">
              <a:off x="8681750" y="3808608"/>
              <a:ext cx="462240" cy="533880"/>
            </a:xfrm>
            <a:custGeom>
              <a:avLst/>
              <a:gdLst/>
              <a:ahLst/>
              <a:cxnLst/>
              <a:rect l="l" t="t" r="r" b="b"/>
              <a:pathLst>
                <a:path w="1284" h="1483" extrusionOk="0">
                  <a:moveTo>
                    <a:pt x="1284" y="742"/>
                  </a:moveTo>
                  <a:lnTo>
                    <a:pt x="0" y="0"/>
                  </a:lnTo>
                  <a:lnTo>
                    <a:pt x="0" y="1483"/>
                  </a:lnTo>
                  <a:lnTo>
                    <a:pt x="1284" y="7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sp>
          <p:nvSpPr>
            <p:cNvPr id="169" name="Google Shape;169;p11"/>
            <p:cNvSpPr/>
            <p:nvPr/>
          </p:nvSpPr>
          <p:spPr>
            <a:xfrm>
              <a:off x="8219506" y="3356853"/>
              <a:ext cx="196757" cy="363240"/>
            </a:xfrm>
            <a:custGeom>
              <a:avLst/>
              <a:gdLst/>
              <a:ahLst/>
              <a:cxnLst/>
              <a:rect l="l" t="t" r="r" b="b"/>
              <a:pathLst>
                <a:path w="582" h="1009" extrusionOk="0">
                  <a:moveTo>
                    <a:pt x="582" y="0"/>
                  </a:moveTo>
                  <a:lnTo>
                    <a:pt x="0" y="336"/>
                  </a:lnTo>
                  <a:lnTo>
                    <a:pt x="0" y="1009"/>
                  </a:lnTo>
                  <a:lnTo>
                    <a:pt x="582" y="673"/>
                  </a:lnTo>
                  <a:lnTo>
                    <a:pt x="58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24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8899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SemiBold"/>
              <a:buNone/>
              <a:defRPr sz="3000">
                <a:solidFill>
                  <a:schemeClr val="dk1"/>
                </a:solidFill>
                <a:latin typeface="Lexend SemiBold"/>
                <a:ea typeface="Lexend SemiBold"/>
                <a:cs typeface="Lexend SemiBold"/>
                <a:sym typeface="Lexend SemiBold"/>
              </a:defRPr>
            </a:lvl1pPr>
            <a:lvl2pPr lvl="1"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2pPr>
            <a:lvl3pPr lvl="2"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3pPr>
            <a:lvl4pPr lvl="3"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4pPr>
            <a:lvl5pPr lvl="4"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5pPr>
            <a:lvl6pPr lvl="5"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6pPr>
            <a:lvl7pPr lvl="6"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7pPr>
            <a:lvl8pPr lvl="7"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8pPr>
            <a:lvl9pPr lvl="8" rtl="0">
              <a:spcBef>
                <a:spcPts val="0"/>
              </a:spcBef>
              <a:spcAft>
                <a:spcPts val="0"/>
              </a:spcAft>
              <a:buClr>
                <a:schemeClr val="dk1"/>
              </a:buClr>
              <a:buSzPts val="3500"/>
              <a:buFont typeface="Lexend SemiBold"/>
              <a:buNone/>
              <a:defRPr sz="3500">
                <a:solidFill>
                  <a:schemeClr val="dk1"/>
                </a:solidFill>
                <a:latin typeface="Lexend SemiBold"/>
                <a:ea typeface="Lexend SemiBold"/>
                <a:cs typeface="Lexend SemiBold"/>
                <a:sym typeface="Lexend SemiBol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1pPr>
            <a:lvl2pPr marL="914400" lvl="1"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2pPr>
            <a:lvl3pPr marL="1371600" lvl="2"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3pPr>
            <a:lvl4pPr marL="1828800" lvl="3"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4pPr>
            <a:lvl5pPr marL="2286000" lvl="4"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5pPr>
            <a:lvl6pPr marL="2743200" lvl="5"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6pPr>
            <a:lvl7pPr marL="3200400" lvl="6"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7pPr>
            <a:lvl8pPr marL="3657600" lvl="7"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8pPr>
            <a:lvl9pPr marL="4114800" lvl="8" indent="-304800">
              <a:lnSpc>
                <a:spcPct val="100000"/>
              </a:lnSpc>
              <a:spcBef>
                <a:spcPts val="0"/>
              </a:spcBef>
              <a:spcAft>
                <a:spcPts val="0"/>
              </a:spcAft>
              <a:buClr>
                <a:schemeClr val="dk1"/>
              </a:buClr>
              <a:buSzPts val="1200"/>
              <a:buFont typeface="Anek Bangla"/>
              <a:buChar char="■"/>
              <a:defRPr sz="1200">
                <a:solidFill>
                  <a:schemeClr val="dk1"/>
                </a:solidFill>
                <a:latin typeface="Anek Bangla"/>
                <a:ea typeface="Anek Bangla"/>
                <a:cs typeface="Anek Bangla"/>
                <a:sym typeface="Anek Bangla"/>
              </a:defRPr>
            </a:lvl9pPr>
          </a:lstStyle>
          <a:p>
            <a:endParaRPr/>
          </a:p>
        </p:txBody>
      </p:sp>
    </p:spTree>
    <p:extLst>
      <p:ext uri="{BB962C8B-B14F-4D97-AF65-F5344CB8AC3E}">
        <p14:creationId xmlns:p14="http://schemas.microsoft.com/office/powerpoint/2010/main" val="2080909109"/>
      </p:ext>
    </p:extLst>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9"/>
        <p:cNvGrpSpPr/>
        <p:nvPr/>
      </p:nvGrpSpPr>
      <p:grpSpPr>
        <a:xfrm>
          <a:off x="0" y="0"/>
          <a:ext cx="0" cy="0"/>
          <a:chOff x="0" y="0"/>
          <a:chExt cx="0" cy="0"/>
        </a:xfrm>
      </p:grpSpPr>
      <p:sp>
        <p:nvSpPr>
          <p:cNvPr id="430" name="Google Shape;430;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31" name="Google Shape;431;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11966517"/>
      </p:ext>
    </p:extLst>
  </p:cSld>
  <p:clrMap bg1="lt1" tx1="dk1" bg2="dk2" tx2="lt2" accent1="accent1" accent2="accent2" accent3="accent3" accent4="accent4" accent5="accent5" accent6="accent6" hlink="hlink" folHlink="folHlink"/>
  <p:sldLayoutIdLst>
    <p:sldLayoutId id="2147483711" r:id="rId1"/>
    <p:sldLayoutId id="214748371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3FCD-6946-76D3-3F92-C4211F05C3E6}"/>
              </a:ext>
            </a:extLst>
          </p:cNvPr>
          <p:cNvSpPr>
            <a:spLocks noGrp="1"/>
          </p:cNvSpPr>
          <p:nvPr>
            <p:ph type="ctrTitle"/>
          </p:nvPr>
        </p:nvSpPr>
        <p:spPr/>
        <p:txBody>
          <a:bodyPr/>
          <a:lstStyle/>
          <a:p>
            <a:r>
              <a:rPr lang="en-US" dirty="0"/>
              <a:t>Self Drive or Bitcoin</a:t>
            </a:r>
          </a:p>
        </p:txBody>
      </p:sp>
      <p:sp>
        <p:nvSpPr>
          <p:cNvPr id="3" name="Subtitle 2">
            <a:extLst>
              <a:ext uri="{FF2B5EF4-FFF2-40B4-BE49-F238E27FC236}">
                <a16:creationId xmlns:a16="http://schemas.microsoft.com/office/drawing/2014/main" id="{2D3B582B-FC9A-876D-99BE-73540E556CE0}"/>
              </a:ext>
            </a:extLst>
          </p:cNvPr>
          <p:cNvSpPr>
            <a:spLocks noGrp="1"/>
          </p:cNvSpPr>
          <p:nvPr>
            <p:ph type="subTitle" idx="1"/>
          </p:nvPr>
        </p:nvSpPr>
        <p:spPr/>
        <p:txBody>
          <a:bodyPr/>
          <a:lstStyle/>
          <a:p>
            <a:r>
              <a:rPr lang="en-US" dirty="0"/>
              <a:t>Graham Haun</a:t>
            </a:r>
          </a:p>
        </p:txBody>
      </p:sp>
    </p:spTree>
    <p:extLst>
      <p:ext uri="{BB962C8B-B14F-4D97-AF65-F5344CB8AC3E}">
        <p14:creationId xmlns:p14="http://schemas.microsoft.com/office/powerpoint/2010/main" val="251810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0C36-F6C6-999A-15F1-E2BC618A4958}"/>
              </a:ext>
            </a:extLst>
          </p:cNvPr>
          <p:cNvSpPr>
            <a:spLocks noGrp="1"/>
          </p:cNvSpPr>
          <p:nvPr>
            <p:ph type="title"/>
          </p:nvPr>
        </p:nvSpPr>
        <p:spPr/>
        <p:txBody>
          <a:bodyPr/>
          <a:lstStyle/>
          <a:p>
            <a:r>
              <a:rPr lang="en-US" dirty="0"/>
              <a:t>Self Driving Model	</a:t>
            </a:r>
          </a:p>
        </p:txBody>
      </p:sp>
      <p:sp>
        <p:nvSpPr>
          <p:cNvPr id="3" name="TextBox 2">
            <a:extLst>
              <a:ext uri="{FF2B5EF4-FFF2-40B4-BE49-F238E27FC236}">
                <a16:creationId xmlns:a16="http://schemas.microsoft.com/office/drawing/2014/main" id="{F58B82EF-F3B4-C9A8-4479-97CD6426AB69}"/>
              </a:ext>
            </a:extLst>
          </p:cNvPr>
          <p:cNvSpPr txBox="1"/>
          <p:nvPr/>
        </p:nvSpPr>
        <p:spPr>
          <a:xfrm>
            <a:off x="1100032" y="1784412"/>
            <a:ext cx="8797771" cy="1938992"/>
          </a:xfrm>
          <a:prstGeom prst="rect">
            <a:avLst/>
          </a:prstGeom>
          <a:noFill/>
        </p:spPr>
        <p:txBody>
          <a:bodyPr wrap="square" rtlCol="0">
            <a:spAutoFit/>
          </a:bodyPr>
          <a:lstStyle/>
          <a:p>
            <a:r>
              <a:rPr lang="en-US" sz="2400" dirty="0"/>
              <a:t>As the demand for self driving cars and trucks increases due to lower upkeep costs, companies like Nvidia are in a mad dash to train self driving AI chips to be inserted in cars. My goal is to present a reasonable image recognition model that could be deployed in cars checking accuracy, precision, and sensitivity.</a:t>
            </a:r>
          </a:p>
        </p:txBody>
      </p:sp>
    </p:spTree>
    <p:extLst>
      <p:ext uri="{BB962C8B-B14F-4D97-AF65-F5344CB8AC3E}">
        <p14:creationId xmlns:p14="http://schemas.microsoft.com/office/powerpoint/2010/main" val="184362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FF1E-A004-5B9D-382B-2FD15C2A874F}"/>
              </a:ext>
            </a:extLst>
          </p:cNvPr>
          <p:cNvSpPr>
            <a:spLocks noGrp="1"/>
          </p:cNvSpPr>
          <p:nvPr>
            <p:ph type="title"/>
          </p:nvPr>
        </p:nvSpPr>
        <p:spPr/>
        <p:txBody>
          <a:bodyPr/>
          <a:lstStyle/>
          <a:p>
            <a:r>
              <a:rPr lang="en-US" dirty="0"/>
              <a:t>Datasets for AI image recognition for Self Driving Cars</a:t>
            </a:r>
          </a:p>
        </p:txBody>
      </p:sp>
      <p:sp>
        <p:nvSpPr>
          <p:cNvPr id="3" name="TextBox 2">
            <a:extLst>
              <a:ext uri="{FF2B5EF4-FFF2-40B4-BE49-F238E27FC236}">
                <a16:creationId xmlns:a16="http://schemas.microsoft.com/office/drawing/2014/main" id="{B7526B9E-B6A3-6484-A7C5-1CED817D9FA8}"/>
              </a:ext>
            </a:extLst>
          </p:cNvPr>
          <p:cNvSpPr txBox="1"/>
          <p:nvPr/>
        </p:nvSpPr>
        <p:spPr>
          <a:xfrm>
            <a:off x="960001" y="1811045"/>
            <a:ext cx="8281654" cy="307776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Roboflow’s</a:t>
            </a:r>
            <a:r>
              <a:rPr lang="en-US" sz="2000" dirty="0"/>
              <a:t> public dataset for self driving cars</a:t>
            </a:r>
          </a:p>
          <a:p>
            <a:pPr marL="914400" indent="-285750">
              <a:buFont typeface="Arial" panose="020B0604020202020204" pitchFamily="34" charset="0"/>
              <a:buChar char="•"/>
            </a:pPr>
            <a:r>
              <a:rPr lang="en-US" sz="2000" dirty="0"/>
              <a:t>Contains box labels of cars, pedestrians and traffic lights</a:t>
            </a:r>
          </a:p>
          <a:p>
            <a:pPr marL="91440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Waymo’s public data base with 4 million miles driven</a:t>
            </a:r>
          </a:p>
          <a:p>
            <a:pPr marL="914400" indent="-284163">
              <a:buFont typeface="Arial" panose="020B0604020202020204" pitchFamily="34" charset="0"/>
              <a:buChar char="•"/>
            </a:pPr>
            <a:r>
              <a:rPr lang="en-US" sz="2000" dirty="0"/>
              <a:t>Contains similar data to </a:t>
            </a:r>
            <a:r>
              <a:rPr lang="en-US" sz="2000" dirty="0" err="1"/>
              <a:t>Roboflow</a:t>
            </a:r>
            <a:r>
              <a:rPr lang="en-US" sz="2000" dirty="0"/>
              <a:t> but has more overall data</a:t>
            </a:r>
          </a:p>
          <a:p>
            <a:pPr marL="914400" indent="-284163">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KITTI Vision dataset</a:t>
            </a:r>
          </a:p>
          <a:p>
            <a:pPr marL="914400" indent="-285750">
              <a:buFont typeface="Arial" panose="020B0604020202020204" pitchFamily="34" charset="0"/>
              <a:buChar char="•"/>
            </a:pPr>
            <a:r>
              <a:rPr lang="en-US" sz="2000" dirty="0"/>
              <a:t>Older but contains color images and distorted images which you would see when driving fast</a:t>
            </a:r>
          </a:p>
          <a:p>
            <a:pPr lvl="1"/>
            <a:endParaRPr lang="en-US" dirty="0"/>
          </a:p>
        </p:txBody>
      </p:sp>
    </p:spTree>
    <p:extLst>
      <p:ext uri="{BB962C8B-B14F-4D97-AF65-F5344CB8AC3E}">
        <p14:creationId xmlns:p14="http://schemas.microsoft.com/office/powerpoint/2010/main" val="325713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C5CA-F7A0-9C75-3CCF-9E32FC05EFD0}"/>
              </a:ext>
            </a:extLst>
          </p:cNvPr>
          <p:cNvSpPr>
            <a:spLocks noGrp="1"/>
          </p:cNvSpPr>
          <p:nvPr>
            <p:ph type="title"/>
          </p:nvPr>
        </p:nvSpPr>
        <p:spPr/>
        <p:txBody>
          <a:bodyPr/>
          <a:lstStyle/>
          <a:p>
            <a:r>
              <a:rPr lang="en-US" dirty="0"/>
              <a:t>Predicting Bitcoin</a:t>
            </a:r>
          </a:p>
        </p:txBody>
      </p:sp>
      <p:sp>
        <p:nvSpPr>
          <p:cNvPr id="4" name="Subtitle 3">
            <a:extLst>
              <a:ext uri="{FF2B5EF4-FFF2-40B4-BE49-F238E27FC236}">
                <a16:creationId xmlns:a16="http://schemas.microsoft.com/office/drawing/2014/main" id="{7DEC8481-B257-663A-BE1C-892C2C4903AC}"/>
              </a:ext>
            </a:extLst>
          </p:cNvPr>
          <p:cNvSpPr>
            <a:spLocks noGrp="1"/>
          </p:cNvSpPr>
          <p:nvPr>
            <p:ph type="subTitle" idx="2"/>
          </p:nvPr>
        </p:nvSpPr>
        <p:spPr>
          <a:xfrm>
            <a:off x="832018" y="1819656"/>
            <a:ext cx="10168214" cy="3440200"/>
          </a:xfrm>
        </p:spPr>
        <p:txBody>
          <a:bodyPr/>
          <a:lstStyle/>
          <a:p>
            <a:pPr>
              <a:buFont typeface="Arial" panose="020B0604020202020204" pitchFamily="34" charset="0"/>
              <a:buChar char="•"/>
            </a:pPr>
            <a:r>
              <a:rPr lang="en-US" sz="2400" dirty="0"/>
              <a:t>With the increased focus on bitcoin due to the incoming Trump administration companies such as MicroStrategy and MARA have been stockpiling bitcoin. Other companies such as Microsoft have voted on if they will or will not invest into a bitcoin reserve. My focus will be to present Microsoft with a model that will predict the price of bitcoin in order for them to be more interested in investing. </a:t>
            </a:r>
          </a:p>
          <a:p>
            <a:pPr>
              <a:buFont typeface="Arial" panose="020B0604020202020204" pitchFamily="34" charset="0"/>
              <a:buChar char="•"/>
            </a:pPr>
            <a:endParaRPr lang="en-US" sz="2400" dirty="0"/>
          </a:p>
          <a:p>
            <a:pPr>
              <a:buFont typeface="Arial" panose="020B0604020202020204" pitchFamily="34" charset="0"/>
              <a:buChar char="•"/>
            </a:pPr>
            <a:r>
              <a:rPr lang="en-US" sz="2400" dirty="0"/>
              <a:t>To determine a good model accuracy and R</a:t>
            </a:r>
            <a:r>
              <a:rPr lang="en-US" sz="2400" baseline="30000" dirty="0"/>
              <a:t>2</a:t>
            </a:r>
            <a:r>
              <a:rPr lang="en-US" sz="2400" dirty="0"/>
              <a:t>.</a:t>
            </a:r>
          </a:p>
        </p:txBody>
      </p:sp>
    </p:spTree>
    <p:extLst>
      <p:ext uri="{BB962C8B-B14F-4D97-AF65-F5344CB8AC3E}">
        <p14:creationId xmlns:p14="http://schemas.microsoft.com/office/powerpoint/2010/main" val="48148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5FCC-5B65-C944-0C6F-FA6B1227CF19}"/>
              </a:ext>
            </a:extLst>
          </p:cNvPr>
          <p:cNvSpPr>
            <a:spLocks noGrp="1"/>
          </p:cNvSpPr>
          <p:nvPr>
            <p:ph type="title"/>
          </p:nvPr>
        </p:nvSpPr>
        <p:spPr/>
        <p:txBody>
          <a:bodyPr/>
          <a:lstStyle/>
          <a:p>
            <a:r>
              <a:rPr lang="en-US" dirty="0"/>
              <a:t>Datasets for Historical bitcoin prices</a:t>
            </a:r>
          </a:p>
        </p:txBody>
      </p:sp>
      <p:sp>
        <p:nvSpPr>
          <p:cNvPr id="3" name="Subtitle 2">
            <a:extLst>
              <a:ext uri="{FF2B5EF4-FFF2-40B4-BE49-F238E27FC236}">
                <a16:creationId xmlns:a16="http://schemas.microsoft.com/office/drawing/2014/main" id="{353BDDA2-5D7E-8F4E-1576-A39D8BD6AB7E}"/>
              </a:ext>
            </a:extLst>
          </p:cNvPr>
          <p:cNvSpPr>
            <a:spLocks noGrp="1"/>
          </p:cNvSpPr>
          <p:nvPr>
            <p:ph type="subTitle" idx="1"/>
          </p:nvPr>
        </p:nvSpPr>
        <p:spPr>
          <a:xfrm>
            <a:off x="1140614" y="1210956"/>
            <a:ext cx="9484713" cy="5262996"/>
          </a:xfrm>
        </p:spPr>
        <p:txBody>
          <a:bodyPr/>
          <a:lstStyle/>
          <a:p>
            <a:pPr>
              <a:buFont typeface="Arial" panose="020B0604020202020204" pitchFamily="34" charset="0"/>
              <a:buChar char="•"/>
            </a:pPr>
            <a:r>
              <a:rPr lang="en-US" sz="2400" dirty="0"/>
              <a:t>Yahoo Finance API</a:t>
            </a:r>
          </a:p>
          <a:p>
            <a:pPr marL="914400">
              <a:buFont typeface="Arial" panose="020B0604020202020204" pitchFamily="34" charset="0"/>
              <a:buChar char="•"/>
            </a:pPr>
            <a:r>
              <a:rPr lang="en-US" sz="2400" dirty="0"/>
              <a:t>Historical data</a:t>
            </a:r>
          </a:p>
          <a:p>
            <a:pPr marL="914400">
              <a:buFont typeface="Arial" panose="020B0604020202020204" pitchFamily="34" charset="0"/>
              <a:buChar char="•"/>
            </a:pPr>
            <a:endParaRPr lang="en-US" sz="2400" dirty="0"/>
          </a:p>
          <a:p>
            <a:pPr>
              <a:buFont typeface="Arial" panose="020B0604020202020204" pitchFamily="34" charset="0"/>
              <a:buChar char="•"/>
            </a:pPr>
            <a:r>
              <a:rPr lang="en-US" sz="2400" dirty="0"/>
              <a:t>Alpha Vantage API</a:t>
            </a:r>
          </a:p>
          <a:p>
            <a:pPr marL="914400">
              <a:buFont typeface="Arial" panose="020B0604020202020204" pitchFamily="34" charset="0"/>
              <a:buChar char="•"/>
            </a:pPr>
            <a:r>
              <a:rPr lang="en-US" sz="2400" dirty="0"/>
              <a:t>Provides trade volumes</a:t>
            </a:r>
          </a:p>
          <a:p>
            <a:pPr marL="914400">
              <a:buFont typeface="Arial" panose="020B0604020202020204" pitchFamily="34" charset="0"/>
              <a:buChar char="•"/>
            </a:pPr>
            <a:endParaRPr lang="en-US" sz="2400" dirty="0"/>
          </a:p>
          <a:p>
            <a:pPr>
              <a:buFont typeface="Arial" panose="020B0604020202020204" pitchFamily="34" charset="0"/>
              <a:buChar char="•"/>
            </a:pPr>
            <a:r>
              <a:rPr lang="en-US" sz="2400" dirty="0" err="1"/>
              <a:t>CoinGecko</a:t>
            </a:r>
            <a:r>
              <a:rPr lang="en-US" sz="2400" dirty="0"/>
              <a:t> API</a:t>
            </a:r>
          </a:p>
          <a:p>
            <a:pPr marL="914400">
              <a:buFont typeface="Arial" panose="020B0604020202020204" pitchFamily="34" charset="0"/>
              <a:buChar char="•"/>
            </a:pPr>
            <a:r>
              <a:rPr lang="en-US" sz="2400" dirty="0"/>
              <a:t>Price History and historical trends</a:t>
            </a:r>
          </a:p>
          <a:p>
            <a:pPr marL="914400">
              <a:buFont typeface="Arial" panose="020B0604020202020204" pitchFamily="34" charset="0"/>
              <a:buChar char="•"/>
            </a:pPr>
            <a:endParaRPr lang="en-US" sz="2400" dirty="0"/>
          </a:p>
          <a:p>
            <a:pPr>
              <a:buFont typeface="Arial" panose="020B0604020202020204" pitchFamily="34" charset="0"/>
              <a:buChar char="•"/>
            </a:pPr>
            <a:r>
              <a:rPr lang="en-US" sz="2400" dirty="0"/>
              <a:t>Binance API</a:t>
            </a:r>
          </a:p>
          <a:p>
            <a:pPr marL="914400">
              <a:buFont typeface="Arial" panose="020B0604020202020204" pitchFamily="34" charset="0"/>
              <a:buChar char="•"/>
            </a:pPr>
            <a:r>
              <a:rPr lang="en-US" sz="2400" dirty="0"/>
              <a:t>Real-times data and  candlestick data</a:t>
            </a:r>
          </a:p>
          <a:p>
            <a:pPr marL="304800">
              <a:buFont typeface="Arial" panose="020B0604020202020204" pitchFamily="34" charset="0"/>
              <a:buChar char="•"/>
            </a:pPr>
            <a:endParaRPr lang="en-US" sz="2400" dirty="0"/>
          </a:p>
          <a:p>
            <a:pPr marL="304800">
              <a:buFont typeface="Arial" panose="020B0604020202020204" pitchFamily="34" charset="0"/>
              <a:buChar char="•"/>
            </a:pPr>
            <a:r>
              <a:rPr lang="en-US" sz="2400" dirty="0"/>
              <a:t>Reddit</a:t>
            </a:r>
          </a:p>
          <a:p>
            <a:pPr marL="914400">
              <a:buFont typeface="Arial" panose="020B0604020202020204" pitchFamily="34" charset="0"/>
              <a:buChar char="•"/>
            </a:pPr>
            <a:r>
              <a:rPr lang="en-US" sz="2400" dirty="0"/>
              <a:t>Scrapping subreddits of interest</a:t>
            </a:r>
          </a:p>
        </p:txBody>
      </p:sp>
    </p:spTree>
    <p:extLst>
      <p:ext uri="{BB962C8B-B14F-4D97-AF65-F5344CB8AC3E}">
        <p14:creationId xmlns:p14="http://schemas.microsoft.com/office/powerpoint/2010/main" val="3071817988"/>
      </p:ext>
    </p:extLst>
  </p:cSld>
  <p:clrMapOvr>
    <a:masterClrMapping/>
  </p:clrMapOvr>
</p:sld>
</file>

<file path=ppt/theme/theme1.xml><?xml version="1.0" encoding="utf-8"?>
<a:theme xmlns:a="http://schemas.openxmlformats.org/drawingml/2006/main" name="General Theme">
  <a:themeElements>
    <a:clrScheme name="Simple Light">
      <a:dk1>
        <a:srgbClr val="27103E"/>
      </a:dk1>
      <a:lt1>
        <a:srgbClr val="F7F2EC"/>
      </a:lt1>
      <a:dk2>
        <a:srgbClr val="FABE39"/>
      </a:dk2>
      <a:lt2>
        <a:srgbClr val="FF7922"/>
      </a:lt2>
      <a:accent1>
        <a:srgbClr val="FFAA85"/>
      </a:accent1>
      <a:accent2>
        <a:srgbClr val="86154B"/>
      </a:accent2>
      <a:accent3>
        <a:srgbClr val="3883CA"/>
      </a:accent3>
      <a:accent4>
        <a:srgbClr val="FFFFFF"/>
      </a:accent4>
      <a:accent5>
        <a:srgbClr val="FFFFFF"/>
      </a:accent5>
      <a:accent6>
        <a:srgbClr val="FFFFFF"/>
      </a:accent6>
      <a:hlink>
        <a:srgbClr val="2710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eral Theme" id="{E293DE8A-EC2E-4FEF-A121-4AC9C9BFB0DA}" vid="{8613BE99-4806-405D-860E-45EC8ADC0CA5}"/>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General Theme</Template>
  <TotalTime>137</TotalTime>
  <Words>250</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Anek Bangla</vt:lpstr>
      <vt:lpstr>Anek Bangla Light</vt:lpstr>
      <vt:lpstr>Arial</vt:lpstr>
      <vt:lpstr>Lexend</vt:lpstr>
      <vt:lpstr>Lexend SemiBold</vt:lpstr>
      <vt:lpstr>Mulish Light</vt:lpstr>
      <vt:lpstr>Nunito Light</vt:lpstr>
      <vt:lpstr>Proxima Nova</vt:lpstr>
      <vt:lpstr>PT Sans</vt:lpstr>
      <vt:lpstr>General Theme</vt:lpstr>
      <vt:lpstr>Slidesgo Final Pages</vt:lpstr>
      <vt:lpstr>Self Drive or Bitcoin</vt:lpstr>
      <vt:lpstr>Self Driving Model </vt:lpstr>
      <vt:lpstr>Datasets for AI image recognition for Self Driving Cars</vt:lpstr>
      <vt:lpstr>Predicting Bitcoin</vt:lpstr>
      <vt:lpstr>Datasets for Historical bitcoin prices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Graham Haun</dc:creator>
  <cp:lastModifiedBy>Graham Haun</cp:lastModifiedBy>
  <cp:revision>5</cp:revision>
  <dcterms:created xsi:type="dcterms:W3CDTF">2024-12-18T19:48:14Z</dcterms:created>
  <dcterms:modified xsi:type="dcterms:W3CDTF">2024-12-18T22:06:04Z</dcterms:modified>
</cp:coreProperties>
</file>