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15"/>
  </p:notesMasterIdLst>
  <p:sldIdLst>
    <p:sldId id="256" r:id="rId3"/>
    <p:sldId id="257" r:id="rId4"/>
    <p:sldId id="265" r:id="rId5"/>
    <p:sldId id="266" r:id="rId6"/>
    <p:sldId id="268" r:id="rId7"/>
    <p:sldId id="267" r:id="rId8"/>
    <p:sldId id="258" r:id="rId9"/>
    <p:sldId id="260" r:id="rId10"/>
    <p:sldId id="264" r:id="rId11"/>
    <p:sldId id="262" r:id="rId12"/>
    <p:sldId id="270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94720-AE00-41D5-933F-A0A312317A1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99F9-1832-4D53-9F98-FFA7073D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MaxPool2D: 2x2 grid goes through all activations and picks the max. cuts features in half</a:t>
            </a:r>
          </a:p>
          <a:p>
            <a:r>
              <a:rPr lang="en-US" dirty="0"/>
              <a:t>Batch Norm: standardizes data so it has a mean of 0 and a standard dev of 1. Good because it speeds up training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99F9-1832-4D53-9F98-FFA7073D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 mill for squared mean </a:t>
            </a:r>
          </a:p>
          <a:p>
            <a:r>
              <a:rPr lang="en-US" dirty="0"/>
              <a:t>1500ish for absolute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99F9-1832-4D53-9F98-FFA7073D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2521467"/>
            <a:ext cx="8790000" cy="25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867" y="520605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294234"/>
            <a:ext cx="12286317" cy="7636716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39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367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367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395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4837395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8436433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8436433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238367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837400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9"/>
          </p:nvPr>
        </p:nvSpPr>
        <p:spPr>
          <a:xfrm>
            <a:off x="8436433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3"/>
          </p:nvPr>
        </p:nvSpPr>
        <p:spPr>
          <a:xfrm>
            <a:off x="1238367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4"/>
          </p:nvPr>
        </p:nvSpPr>
        <p:spPr>
          <a:xfrm>
            <a:off x="4837400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5"/>
          </p:nvPr>
        </p:nvSpPr>
        <p:spPr>
          <a:xfrm>
            <a:off x="8436433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0" y="-3"/>
            <a:ext cx="12192000" cy="6850500"/>
            <a:chOff x="0" y="-3"/>
            <a:chExt cx="9144000" cy="5137875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7809120" y="-3"/>
              <a:ext cx="1334880" cy="924480"/>
              <a:chOff x="7809120" y="-3"/>
              <a:chExt cx="1334880" cy="924480"/>
            </a:xfrm>
          </p:grpSpPr>
          <p:sp>
            <p:nvSpPr>
              <p:cNvPr id="187" name="Google Shape;187;p1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98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412767" y="5256267"/>
            <a:ext cx="58284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4453700" y="2592200"/>
            <a:ext cx="6787200" cy="2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0" y="1"/>
            <a:ext cx="4261096" cy="2494844"/>
            <a:chOff x="0" y="0"/>
            <a:chExt cx="3195822" cy="1871133"/>
          </a:xfrm>
        </p:grpSpPr>
        <p:sp>
          <p:nvSpPr>
            <p:cNvPr id="200" name="Google Shape;200;p14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64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9594187" y="5148626"/>
            <a:ext cx="2597796" cy="1709364"/>
            <a:chOff x="7036550" y="3756788"/>
            <a:chExt cx="2107460" cy="1386720"/>
          </a:xfrm>
        </p:grpSpPr>
        <p:sp>
          <p:nvSpPr>
            <p:cNvPr id="213" name="Google Shape;213;p15"/>
            <p:cNvSpPr/>
            <p:nvPr/>
          </p:nvSpPr>
          <p:spPr>
            <a:xfrm rot="5400000" flipH="1">
              <a:off x="7443910" y="45111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 flipH="1">
              <a:off x="8512390" y="35877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 flipH="1">
              <a:off x="8512390" y="45118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rot="5400000" flipH="1">
              <a:off x="7113410" y="4604413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 flipH="1">
              <a:off x="8645770" y="418302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 flipH="1">
              <a:off x="8111890" y="418338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625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-1"/>
            <a:ext cx="12228667" cy="6857999"/>
            <a:chOff x="0" y="-1"/>
            <a:chExt cx="9171500" cy="5143499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7838086" y="-1"/>
              <a:ext cx="1333414" cy="1105463"/>
              <a:chOff x="7838086" y="-1"/>
              <a:chExt cx="1333414" cy="1105463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562" extrusionOk="0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6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6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0000" y="1833633"/>
            <a:ext cx="45620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960000" y="3988833"/>
            <a:ext cx="45620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17"/>
          <p:cNvSpPr>
            <a:spLocks noGrp="1"/>
          </p:cNvSpPr>
          <p:nvPr>
            <p:ph type="pic" idx="2"/>
          </p:nvPr>
        </p:nvSpPr>
        <p:spPr>
          <a:xfrm>
            <a:off x="5806633" y="711833"/>
            <a:ext cx="5434400" cy="54344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7" name="Google Shape;237;p17"/>
          <p:cNvGrpSpPr/>
          <p:nvPr/>
        </p:nvGrpSpPr>
        <p:grpSpPr>
          <a:xfrm>
            <a:off x="-13" y="7"/>
            <a:ext cx="3081600" cy="3153391"/>
            <a:chOff x="-10" y="5"/>
            <a:chExt cx="2311200" cy="2365043"/>
          </a:xfrm>
        </p:grpSpPr>
        <p:sp>
          <p:nvSpPr>
            <p:cNvPr id="238" name="Google Shape;238;p17"/>
            <p:cNvSpPr/>
            <p:nvPr/>
          </p:nvSpPr>
          <p:spPr>
            <a:xfrm>
              <a:off x="710" y="133560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24110" y="26712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1870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0" y="267125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2355" y="200180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2230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62230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38671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895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83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00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93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214184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7214375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180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09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082067" y="3504467"/>
            <a:ext cx="2109928" cy="3353548"/>
            <a:chOff x="255300" y="601525"/>
            <a:chExt cx="1582446" cy="2515161"/>
          </a:xfrm>
        </p:grpSpPr>
        <p:sp>
          <p:nvSpPr>
            <p:cNvPr id="62" name="Google Shape;62;p4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5400000" flipH="1">
              <a:off x="422456" y="890940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5400000" flipH="1">
              <a:off x="950276" y="434031"/>
              <a:ext cx="456572" cy="79156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 flipH="1">
              <a:off x="423132" y="434369"/>
              <a:ext cx="456572" cy="79088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 flipH="1">
              <a:off x="1345719" y="566070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 flipH="1">
              <a:off x="598398" y="1635568"/>
              <a:ext cx="265433" cy="305953"/>
            </a:xfrm>
            <a:custGeom>
              <a:avLst/>
              <a:gdLst/>
              <a:ahLst/>
              <a:cxnLst/>
              <a:rect l="l" t="t" r="r" b="b"/>
              <a:pathLst>
                <a:path w="393" h="453" extrusionOk="0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45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701956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2"/>
          </p:nvPr>
        </p:nvSpPr>
        <p:spPr>
          <a:xfrm>
            <a:off x="2105217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3"/>
          </p:nvPr>
        </p:nvSpPr>
        <p:spPr>
          <a:xfrm>
            <a:off x="2105217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4"/>
          </p:nvPr>
        </p:nvSpPr>
        <p:spPr>
          <a:xfrm>
            <a:off x="6701989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0965331" y="14"/>
            <a:ext cx="1377976" cy="2980969"/>
            <a:chOff x="8123573" y="10"/>
            <a:chExt cx="1033482" cy="2235727"/>
          </a:xfrm>
        </p:grpSpPr>
        <p:sp>
          <p:nvSpPr>
            <p:cNvPr id="266" name="Google Shape;266;p22"/>
            <p:cNvSpPr/>
            <p:nvPr/>
          </p:nvSpPr>
          <p:spPr>
            <a:xfrm rot="5400000" flipH="1">
              <a:off x="8546026" y="73015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 flipH="1">
              <a:off x="8546026" y="117743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 flipH="1">
              <a:off x="8546026" y="283536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 flipH="1">
              <a:off x="8287324" y="-16374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 flipH="1">
              <a:off x="8417006" y="1753728"/>
              <a:ext cx="447277" cy="516741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 flipH="1">
              <a:off x="8158635" y="859503"/>
              <a:ext cx="447277" cy="51607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20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6546465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998749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324044" y="4131717"/>
            <a:ext cx="1898939" cy="2726267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89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74309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2"/>
          </p:nvPr>
        </p:nvSpPr>
        <p:spPr>
          <a:xfrm>
            <a:off x="23431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3"/>
          </p:nvPr>
        </p:nvSpPr>
        <p:spPr>
          <a:xfrm>
            <a:off x="2343067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4"/>
          </p:nvPr>
        </p:nvSpPr>
        <p:spPr>
          <a:xfrm>
            <a:off x="7430905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8793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100533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2"/>
          </p:nvPr>
        </p:nvSpPr>
        <p:spPr>
          <a:xfrm>
            <a:off x="4600995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8101464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4"/>
          </p:nvPr>
        </p:nvSpPr>
        <p:spPr>
          <a:xfrm>
            <a:off x="1100533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4601000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6"/>
          </p:nvPr>
        </p:nvSpPr>
        <p:spPr>
          <a:xfrm>
            <a:off x="8101465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0" y="4478277"/>
            <a:ext cx="1965699" cy="2379689"/>
            <a:chOff x="4" y="3285154"/>
            <a:chExt cx="1535063" cy="1858357"/>
          </a:xfrm>
        </p:grpSpPr>
        <p:sp>
          <p:nvSpPr>
            <p:cNvPr id="301" name="Google Shape;301;p25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avLst/>
              <a:gdLst/>
              <a:ahLst/>
              <a:cxnLst/>
              <a:rect l="l" t="t" r="r" b="b"/>
              <a:pathLst>
                <a:path w="354" h="612" extrusionOk="0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17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70967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6773031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70967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6773031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70968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70968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6773000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6773000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 rot="10800000" flipH="1">
            <a:off x="11067321" y="1658417"/>
            <a:ext cx="1138112" cy="4170917"/>
            <a:chOff x="8300491" y="1243813"/>
            <a:chExt cx="853584" cy="3128188"/>
          </a:xfrm>
        </p:grpSpPr>
        <p:sp>
          <p:nvSpPr>
            <p:cNvPr id="319" name="Google Shape;319;p26"/>
            <p:cNvSpPr/>
            <p:nvPr/>
          </p:nvSpPr>
          <p:spPr>
            <a:xfrm>
              <a:off x="8727283" y="3140248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8300491" y="3633327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407189" y="3279775"/>
              <a:ext cx="222867" cy="385752"/>
            </a:xfrm>
            <a:custGeom>
              <a:avLst/>
              <a:gdLst/>
              <a:ahLst/>
              <a:cxnLst/>
              <a:rect l="l" t="t" r="r" b="b"/>
              <a:pathLst>
                <a:path w="353" h="611" extrusionOk="0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7283" y="2894024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727283" y="3633327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727283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300491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300491" y="1983116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300491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8727283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727283" y="1243813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27283" y="1983116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56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1"/>
          </p:nvPr>
        </p:nvSpPr>
        <p:spPr>
          <a:xfrm>
            <a:off x="960000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2"/>
          </p:nvPr>
        </p:nvSpPr>
        <p:spPr>
          <a:xfrm>
            <a:off x="4433367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3"/>
          </p:nvPr>
        </p:nvSpPr>
        <p:spPr>
          <a:xfrm>
            <a:off x="960000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4"/>
          </p:nvPr>
        </p:nvSpPr>
        <p:spPr>
          <a:xfrm>
            <a:off x="4433239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5"/>
          </p:nvPr>
        </p:nvSpPr>
        <p:spPr>
          <a:xfrm>
            <a:off x="960001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6"/>
          </p:nvPr>
        </p:nvSpPr>
        <p:spPr>
          <a:xfrm>
            <a:off x="960001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7"/>
          </p:nvPr>
        </p:nvSpPr>
        <p:spPr>
          <a:xfrm>
            <a:off x="4433336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8"/>
          </p:nvPr>
        </p:nvSpPr>
        <p:spPr>
          <a:xfrm>
            <a:off x="4433208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9"/>
          </p:nvPr>
        </p:nvSpPr>
        <p:spPr>
          <a:xfrm>
            <a:off x="7906631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3"/>
          </p:nvPr>
        </p:nvSpPr>
        <p:spPr>
          <a:xfrm>
            <a:off x="7906600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95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"/>
          </p:nvPr>
        </p:nvSpPr>
        <p:spPr>
          <a:xfrm>
            <a:off x="960000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2"/>
          </p:nvPr>
        </p:nvSpPr>
        <p:spPr>
          <a:xfrm>
            <a:off x="4573201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3"/>
          </p:nvPr>
        </p:nvSpPr>
        <p:spPr>
          <a:xfrm>
            <a:off x="960000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4"/>
          </p:nvPr>
        </p:nvSpPr>
        <p:spPr>
          <a:xfrm>
            <a:off x="45731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5"/>
          </p:nvPr>
        </p:nvSpPr>
        <p:spPr>
          <a:xfrm>
            <a:off x="8186399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6"/>
          </p:nvPr>
        </p:nvSpPr>
        <p:spPr>
          <a:xfrm>
            <a:off x="81863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7"/>
          </p:nvPr>
        </p:nvSpPr>
        <p:spPr>
          <a:xfrm>
            <a:off x="960000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8"/>
          </p:nvPr>
        </p:nvSpPr>
        <p:spPr>
          <a:xfrm>
            <a:off x="4573201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9"/>
          </p:nvPr>
        </p:nvSpPr>
        <p:spPr>
          <a:xfrm>
            <a:off x="8186399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3"/>
          </p:nvPr>
        </p:nvSpPr>
        <p:spPr>
          <a:xfrm>
            <a:off x="960000" y="39602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4"/>
          </p:nvPr>
        </p:nvSpPr>
        <p:spPr>
          <a:xfrm>
            <a:off x="4573184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15"/>
          </p:nvPr>
        </p:nvSpPr>
        <p:spPr>
          <a:xfrm>
            <a:off x="8186391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707081" y="13"/>
            <a:ext cx="2484913" cy="2465760"/>
            <a:chOff x="7280310" y="10"/>
            <a:chExt cx="1863685" cy="1849320"/>
          </a:xfrm>
        </p:grpSpPr>
        <p:sp>
          <p:nvSpPr>
            <p:cNvPr id="358" name="Google Shape;358;p28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396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 hasCustomPrompt="1"/>
          </p:nvPr>
        </p:nvSpPr>
        <p:spPr>
          <a:xfrm>
            <a:off x="4978633" y="7193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978633" y="1642933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4999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4978633" y="3573600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5806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5"/>
          </p:nvPr>
        </p:nvSpPr>
        <p:spPr>
          <a:xfrm>
            <a:off x="4978633" y="5504267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-1" y="3476820"/>
            <a:ext cx="3305468" cy="3381179"/>
            <a:chOff x="-1" y="2607615"/>
            <a:chExt cx="2479101" cy="2535884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 flipH="1">
              <a:off x="-1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-1" y="418382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 flipH="1">
              <a:off x="-1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avLst/>
              <a:gdLst/>
              <a:ahLst/>
              <a:cxnLst/>
              <a:rect l="l" t="t" r="r" b="b"/>
              <a:pathLst>
                <a:path w="392" h="453" extrusionOk="0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93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6335564" y="2267533"/>
            <a:ext cx="4905600" cy="1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6335433" y="4815933"/>
            <a:ext cx="4905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</a:t>
            </a:r>
            <a:endParaRPr sz="1333" b="1" u="sng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 rot="-5400000">
            <a:off x="12960" y="-12974"/>
            <a:ext cx="2465760" cy="2491691"/>
            <a:chOff x="7294670" y="3274720"/>
            <a:chExt cx="1849320" cy="1868768"/>
          </a:xfrm>
        </p:grpSpPr>
        <p:sp>
          <p:nvSpPr>
            <p:cNvPr id="388" name="Google Shape;388;p30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215480" y="327472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 rot="5400000">
            <a:off x="-35509" y="3000599"/>
            <a:ext cx="1173933" cy="1102727"/>
            <a:chOff x="-2815" y="1333270"/>
            <a:chExt cx="854640" cy="802800"/>
          </a:xfrm>
        </p:grpSpPr>
        <p:sp>
          <p:nvSpPr>
            <p:cNvPr id="399" name="Google Shape;399;p30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242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3658640"/>
            <a:ext cx="2571300" cy="3180229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256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960300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4256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9600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5"/>
          </p:nvPr>
        </p:nvSpPr>
        <p:spPr>
          <a:xfrm>
            <a:off x="78909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6"/>
          </p:nvPr>
        </p:nvSpPr>
        <p:spPr>
          <a:xfrm>
            <a:off x="78909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334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8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0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" y="0"/>
            <a:ext cx="2192060" cy="1582277"/>
            <a:chOff x="-5" y="5"/>
            <a:chExt cx="1849320" cy="1334880"/>
          </a:xfrm>
        </p:grpSpPr>
        <p:sp>
          <p:nvSpPr>
            <p:cNvPr id="80" name="Google Shape;80;p6"/>
            <p:cNvSpPr/>
            <p:nvPr/>
          </p:nvSpPr>
          <p:spPr>
            <a:xfrm>
              <a:off x="-5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2483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8707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950967" y="2350167"/>
            <a:ext cx="5726400" cy="3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>
            <a:off x="9110387" y="4009673"/>
            <a:ext cx="3081600" cy="2848320"/>
            <a:chOff x="-3535" y="-170"/>
            <a:chExt cx="2311200" cy="2136240"/>
          </a:xfrm>
        </p:grpSpPr>
        <p:sp>
          <p:nvSpPr>
            <p:cNvPr id="89" name="Google Shape;89;p7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8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654400" y="2595600"/>
            <a:ext cx="8883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" y="0"/>
            <a:ext cx="12192020" cy="6858007"/>
            <a:chOff x="-5" y="0"/>
            <a:chExt cx="9144015" cy="5143505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113" name="Google Shape;113;p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1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594233" y="17743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594233" y="33575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13" y="11"/>
            <a:ext cx="12192000" cy="6857973"/>
            <a:chOff x="-10" y="8"/>
            <a:chExt cx="9144000" cy="5143480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126" name="Google Shape;126;p9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139" name="Google Shape;139;p9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960000" y="4675900"/>
            <a:ext cx="5497200" cy="146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4082267"/>
            <a:ext cx="72728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950967" y="5475867"/>
            <a:ext cx="7272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 rot="-5400000">
            <a:off x="9686515" y="-12353"/>
            <a:ext cx="2491404" cy="2517344"/>
            <a:chOff x="7294670" y="3274728"/>
            <a:chExt cx="1849320" cy="1868760"/>
          </a:xfrm>
        </p:grpSpPr>
        <p:sp>
          <p:nvSpPr>
            <p:cNvPr id="159" name="Google Shape;159;p1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avLst/>
              <a:gdLst/>
              <a:ahLst/>
              <a:cxnLst/>
              <a:rect l="l" t="t" r="r" b="b"/>
              <a:pathLst>
                <a:path w="1285" h="2225" extrusionOk="0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219506" y="3356853"/>
              <a:ext cx="196757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4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303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983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9BE-BC25-BB63-FAD6-284DA87B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 Simple Self Drive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A02C-9DEF-34EB-1F9A-9F6E2291E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Graham Haun</a:t>
            </a:r>
          </a:p>
        </p:txBody>
      </p:sp>
    </p:spTree>
    <p:extLst>
      <p:ext uri="{BB962C8B-B14F-4D97-AF65-F5344CB8AC3E}">
        <p14:creationId xmlns:p14="http://schemas.microsoft.com/office/powerpoint/2010/main" val="108619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CC9D1E-4D49-F288-8D22-7BF39622B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6C635-5412-0A25-C6F4-2B57A1AB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9" y="1498101"/>
            <a:ext cx="5190264" cy="5190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B572F-6594-32B2-478F-9F66E39B5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1498101"/>
            <a:ext cx="5190262" cy="5190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45CF2-CDA1-28AA-A9F6-B5DCA9263B9A}"/>
              </a:ext>
            </a:extLst>
          </p:cNvPr>
          <p:cNvSpPr txBox="1"/>
          <p:nvPr/>
        </p:nvSpPr>
        <p:spPr>
          <a:xfrm>
            <a:off x="440069" y="267315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Throttle Predictions</a:t>
            </a:r>
          </a:p>
        </p:txBody>
      </p:sp>
    </p:spTree>
    <p:extLst>
      <p:ext uri="{BB962C8B-B14F-4D97-AF65-F5344CB8AC3E}">
        <p14:creationId xmlns:p14="http://schemas.microsoft.com/office/powerpoint/2010/main" val="218060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19DB-FC3F-4BBB-960B-74C10D7E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Risks and 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C3F2-A7BF-0D16-B445-C655D44C413A}"/>
              </a:ext>
            </a:extLst>
          </p:cNvPr>
          <p:cNvSpPr txBox="1"/>
          <p:nvPr/>
        </p:nvSpPr>
        <p:spPr>
          <a:xfrm>
            <a:off x="1029325" y="1479513"/>
            <a:ext cx="9443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The model has no depth perception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Turning depending on camera angle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Train on a simulation to see performance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785B4-DF0B-7B69-5CD0-10D9CEB88D57}"/>
              </a:ext>
            </a:extLst>
          </p:cNvPr>
          <p:cNvSpPr txBox="1"/>
          <p:nvPr/>
        </p:nvSpPr>
        <p:spPr>
          <a:xfrm>
            <a:off x="960000" y="4464616"/>
            <a:ext cx="68251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Add in LiDAR and sensor information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Visualize with a simulation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C5ACEA-A11A-8CFD-9E0B-192C20C7E198}"/>
              </a:ext>
            </a:extLst>
          </p:cNvPr>
          <p:cNvSpPr txBox="1">
            <a:spLocks/>
          </p:cNvSpPr>
          <p:nvPr/>
        </p:nvSpPr>
        <p:spPr>
          <a:xfrm>
            <a:off x="960000" y="3429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944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D034-6909-9CB4-D244-BC56442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A02B6-88F8-5A59-91C2-BEA409A2B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</a:t>
            </a:r>
            <a:r>
              <a:rPr lang="en-US" dirty="0" err="1"/>
              <a:t>Brems</a:t>
            </a:r>
            <a:endParaRPr lang="en-US" dirty="0"/>
          </a:p>
          <a:p>
            <a:r>
              <a:rPr lang="en-US" dirty="0"/>
              <a:t>Asha Mathis</a:t>
            </a:r>
          </a:p>
          <a:p>
            <a:r>
              <a:rPr lang="en-US" dirty="0"/>
              <a:t>Udacity for the data</a:t>
            </a:r>
          </a:p>
          <a:p>
            <a:r>
              <a:rPr lang="en-US" dirty="0"/>
              <a:t>Perplexity AI</a:t>
            </a:r>
          </a:p>
        </p:txBody>
      </p:sp>
    </p:spTree>
    <p:extLst>
      <p:ext uri="{BB962C8B-B14F-4D97-AF65-F5344CB8AC3E}">
        <p14:creationId xmlns:p14="http://schemas.microsoft.com/office/powerpoint/2010/main" val="300596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4FAD-CA7B-267D-2EB7-BE6EDDA1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7" y="349238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Goals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A0CB-610A-580E-A60B-7FEB8F82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300" y="1231535"/>
            <a:ext cx="10272000" cy="50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Create a model that could predict outputs through images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Create a model that understood driving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0A9B08-95C1-1D90-25E4-1142D356D0F0}"/>
              </a:ext>
            </a:extLst>
          </p:cNvPr>
          <p:cNvSpPr txBox="1">
            <a:spLocks/>
          </p:cNvSpPr>
          <p:nvPr/>
        </p:nvSpPr>
        <p:spPr>
          <a:xfrm>
            <a:off x="127000" y="283166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 Success Metrics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D6A9A1-B36F-3A2E-9BC2-641B3E4342B8}"/>
              </a:ext>
            </a:extLst>
          </p:cNvPr>
          <p:cNvSpPr txBox="1">
            <a:spLocks/>
          </p:cNvSpPr>
          <p:nvPr/>
        </p:nvSpPr>
        <p:spPr>
          <a:xfrm>
            <a:off x="820300" y="3754602"/>
            <a:ext cx="10272000" cy="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Lowest Mean Squared Error (MSE) and Mean Average Error (MAE)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Images with predicted output that make logical sense</a:t>
            </a:r>
          </a:p>
        </p:txBody>
      </p:sp>
    </p:spTree>
    <p:extLst>
      <p:ext uri="{BB962C8B-B14F-4D97-AF65-F5344CB8AC3E}">
        <p14:creationId xmlns:p14="http://schemas.microsoft.com/office/powerpoint/2010/main" val="38252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A34A-61FB-6DBB-1AC7-511C310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99" y="699200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The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9130F0-0142-F7BB-B095-6D07CC0812AD}"/>
              </a:ext>
            </a:extLst>
          </p:cNvPr>
          <p:cNvSpPr txBox="1">
            <a:spLocks/>
          </p:cNvSpPr>
          <p:nvPr/>
        </p:nvSpPr>
        <p:spPr>
          <a:xfrm>
            <a:off x="1120301" y="1594033"/>
            <a:ext cx="8717966" cy="460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 trips taken in a gas powered car that included image and input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36 CSVs of different inputs for each trip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33,782 images total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690B9-AE13-0BD7-1AD4-F7FEBEFF129A}"/>
              </a:ext>
            </a:extLst>
          </p:cNvPr>
          <p:cNvSpPr txBox="1">
            <a:spLocks/>
          </p:cNvSpPr>
          <p:nvPr/>
        </p:nvSpPr>
        <p:spPr>
          <a:xfrm>
            <a:off x="799699" y="32095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Challenges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AC6677-7B42-066A-B6E9-4AE74B3138CF}"/>
              </a:ext>
            </a:extLst>
          </p:cNvPr>
          <p:cNvSpPr txBox="1">
            <a:spLocks/>
          </p:cNvSpPr>
          <p:nvPr/>
        </p:nvSpPr>
        <p:spPr>
          <a:xfrm>
            <a:off x="1120301" y="3591333"/>
            <a:ext cx="8717966" cy="460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Images were not matched to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null values of inputs due to low image 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data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Merging all data into one to make a single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3DA541-FD43-2DA6-4FE4-44365FF6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601" y="728836"/>
            <a:ext cx="5778500" cy="763600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Approach To the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7144D2-4A23-6572-FC6D-A265A702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17" y="1754867"/>
            <a:ext cx="8074499" cy="460980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Determined features to use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Determined if data and images were in chronological order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 if all three cameras showed the same scene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Removed features not useful to the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Attach image file paths to the input data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Rename features in CSVs – preventing merge conflicts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Merge varying CSVs on image data file paths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any nulls that occurred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4495-64A9-7B3A-D2C0-E5B9B62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00" y="326667"/>
            <a:ext cx="102812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The Model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121050-5D03-08F1-676F-5A92CDBE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0" y="1257600"/>
            <a:ext cx="11036984" cy="4609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Convolutional Neural Network (CNN)</a:t>
            </a:r>
          </a:p>
          <a:p>
            <a:pPr lvl="1" algn="l"/>
            <a:r>
              <a:rPr lang="en-US" sz="2800" dirty="0"/>
              <a:t>Looks at a bunch of images and turns them into numbers</a:t>
            </a:r>
          </a:p>
          <a:p>
            <a:pPr lvl="1" algn="l"/>
            <a:r>
              <a:rPr lang="en-US" sz="2800" dirty="0"/>
              <a:t>Looks for patterns like edges or curves</a:t>
            </a:r>
          </a:p>
          <a:p>
            <a:pPr lvl="1" algn="l"/>
            <a:r>
              <a:rPr lang="en-US" sz="2800" dirty="0"/>
              <a:t>As the network goes deeper it recognizes more complex features like paws on dogs or cats</a:t>
            </a:r>
          </a:p>
          <a:p>
            <a:pPr lvl="1" algn="l"/>
            <a:r>
              <a:rPr lang="en-US" sz="2800" dirty="0"/>
              <a:t>Puts all this information together to say this is probably a dog</a:t>
            </a:r>
          </a:p>
        </p:txBody>
      </p:sp>
    </p:spTree>
    <p:extLst>
      <p:ext uri="{BB962C8B-B14F-4D97-AF65-F5344CB8AC3E}">
        <p14:creationId xmlns:p14="http://schemas.microsoft.com/office/powerpoint/2010/main" val="27952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E560-FAC3-7A6C-45E5-0596056A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279034"/>
            <a:ext cx="8883200" cy="1666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A09DD-43FA-275D-FDD9-8D1D5942A779}"/>
              </a:ext>
            </a:extLst>
          </p:cNvPr>
          <p:cNvSpPr txBox="1"/>
          <p:nvPr/>
        </p:nvSpPr>
        <p:spPr>
          <a:xfrm>
            <a:off x="2904066" y="3386101"/>
            <a:ext cx="6256867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Mean Squared Error (MSE): 36,235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Mean Absolute Error (MAE): 29.63</a:t>
            </a:r>
          </a:p>
        </p:txBody>
      </p:sp>
    </p:spTree>
    <p:extLst>
      <p:ext uri="{BB962C8B-B14F-4D97-AF65-F5344CB8AC3E}">
        <p14:creationId xmlns:p14="http://schemas.microsoft.com/office/powerpoint/2010/main" val="11254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2A511-D823-5211-2F3B-25ADA0AA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" y="1150607"/>
            <a:ext cx="5120948" cy="51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2F179-0001-3047-B3BB-41104128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42" y="1150177"/>
            <a:ext cx="5121380" cy="5121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9B8256-91AE-BCA3-9172-B974512E8F01}"/>
              </a:ext>
            </a:extLst>
          </p:cNvPr>
          <p:cNvSpPr txBox="1"/>
          <p:nvPr/>
        </p:nvSpPr>
        <p:spPr>
          <a:xfrm>
            <a:off x="475519" y="170944"/>
            <a:ext cx="749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Braking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14445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7B06-619C-5576-08CD-7CD498E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881D-1B82-530C-2270-EE31E1EA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2" y="1401214"/>
            <a:ext cx="5184412" cy="518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BA7F1-604B-CDD0-9423-A6FA049BD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88" y="1401214"/>
            <a:ext cx="5219466" cy="5219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C7F1E-7B43-A305-C7B0-B9A7F860D5ED}"/>
              </a:ext>
            </a:extLst>
          </p:cNvPr>
          <p:cNvSpPr txBox="1"/>
          <p:nvPr/>
        </p:nvSpPr>
        <p:spPr>
          <a:xfrm>
            <a:off x="3529971" y="272374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Speed Predictions</a:t>
            </a:r>
          </a:p>
        </p:txBody>
      </p:sp>
    </p:spTree>
    <p:extLst>
      <p:ext uri="{BB962C8B-B14F-4D97-AF65-F5344CB8AC3E}">
        <p14:creationId xmlns:p14="http://schemas.microsoft.com/office/powerpoint/2010/main" val="262434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2791-8DDD-1E92-4E54-00560345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8FC7E-542C-91D9-C255-8722D2EB7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79D96-3D8E-48FC-C148-24BFFC11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00" y="1376998"/>
            <a:ext cx="5337166" cy="5337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742C0-885A-A9F1-4EDB-5EDC98F6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0" y="1376998"/>
            <a:ext cx="5299000" cy="529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709B1F-CF9C-18C6-48F7-E5C2AABA843F}"/>
              </a:ext>
            </a:extLst>
          </p:cNvPr>
          <p:cNvSpPr txBox="1"/>
          <p:nvPr/>
        </p:nvSpPr>
        <p:spPr>
          <a:xfrm>
            <a:off x="3345179" y="263082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Steering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62285862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Theme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Theme" id="{E293DE8A-EC2E-4FEF-A121-4AC9C9BFB0DA}" vid="{8613BE99-4806-405D-860E-45EC8ADC0CA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 Theme</Template>
  <TotalTime>496</TotalTime>
  <Words>349</Words>
  <Application>Microsoft Office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Anek Bangla</vt:lpstr>
      <vt:lpstr>Anek Bangla Light</vt:lpstr>
      <vt:lpstr>Arial</vt:lpstr>
      <vt:lpstr>Calibri</vt:lpstr>
      <vt:lpstr>Lexend</vt:lpstr>
      <vt:lpstr>Lexend SemiBold</vt:lpstr>
      <vt:lpstr>Mulish Light</vt:lpstr>
      <vt:lpstr>Nunito Light</vt:lpstr>
      <vt:lpstr>Proxima Nova</vt:lpstr>
      <vt:lpstr>PT Sans</vt:lpstr>
      <vt:lpstr>General Theme</vt:lpstr>
      <vt:lpstr>Slidesgo Final Pages</vt:lpstr>
      <vt:lpstr>A Simple Self Drive Model</vt:lpstr>
      <vt:lpstr>Goals</vt:lpstr>
      <vt:lpstr>The Data</vt:lpstr>
      <vt:lpstr>Approach To the Data</vt:lpstr>
      <vt:lpstr>The Model</vt:lpstr>
      <vt:lpstr>Findings</vt:lpstr>
      <vt:lpstr>PowerPoint Presentation</vt:lpstr>
      <vt:lpstr>PowerPoint Presentation</vt:lpstr>
      <vt:lpstr>PowerPoint Presentation</vt:lpstr>
      <vt:lpstr>PowerPoint Presentation</vt:lpstr>
      <vt:lpstr>Risks and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13</cp:revision>
  <dcterms:created xsi:type="dcterms:W3CDTF">2025-01-21T23:33:26Z</dcterms:created>
  <dcterms:modified xsi:type="dcterms:W3CDTF">2025-01-23T13:57:11Z</dcterms:modified>
</cp:coreProperties>
</file>