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5F8B0-E1C8-4E39-941A-66672FC8BA5D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C774EC86-6424-447A-9788-9A50B8ED264B}">
      <dgm:prSet phldrT="[Texte]"/>
      <dgm:spPr/>
      <dgm:t>
        <a:bodyPr/>
        <a:lstStyle/>
        <a:p>
          <a:r>
            <a:rPr lang="fr-FR" dirty="0" smtClean="0"/>
            <a:t>États des entités (World State)</a:t>
          </a:r>
          <a:endParaRPr lang="en-US" dirty="0"/>
        </a:p>
      </dgm:t>
    </dgm:pt>
    <dgm:pt modelId="{9B530B9B-1513-46D1-A0E9-0959CD3DF9CD}" type="parTrans" cxnId="{D51DAE7F-7781-40FD-BB51-FC81CA00D44D}">
      <dgm:prSet/>
      <dgm:spPr/>
      <dgm:t>
        <a:bodyPr/>
        <a:lstStyle/>
        <a:p>
          <a:endParaRPr lang="en-US"/>
        </a:p>
      </dgm:t>
    </dgm:pt>
    <dgm:pt modelId="{1998A381-F950-4EC3-AD34-3C214D994741}" type="sibTrans" cxnId="{D51DAE7F-7781-40FD-BB51-FC81CA00D44D}">
      <dgm:prSet/>
      <dgm:spPr/>
      <dgm:t>
        <a:bodyPr/>
        <a:lstStyle/>
        <a:p>
          <a:endParaRPr lang="en-US"/>
        </a:p>
      </dgm:t>
    </dgm:pt>
    <dgm:pt modelId="{E11ECFD5-510E-4F6E-ADA8-605E2AE8DC72}">
      <dgm:prSet phldrT="[Texte]"/>
      <dgm:spPr/>
      <dgm:t>
        <a:bodyPr/>
        <a:lstStyle/>
        <a:p>
          <a:r>
            <a:rPr lang="fr-FR" dirty="0" smtClean="0"/>
            <a:t>Prédiction et projection sur le A*</a:t>
          </a:r>
          <a:endParaRPr lang="en-US" dirty="0"/>
        </a:p>
      </dgm:t>
    </dgm:pt>
    <dgm:pt modelId="{33DF106C-BDB2-4129-AC67-16B9AAE0C937}" type="parTrans" cxnId="{CD14FD97-D1C3-4278-92A1-9380EC6AD1D3}">
      <dgm:prSet/>
      <dgm:spPr/>
      <dgm:t>
        <a:bodyPr/>
        <a:lstStyle/>
        <a:p>
          <a:endParaRPr lang="en-US"/>
        </a:p>
      </dgm:t>
    </dgm:pt>
    <dgm:pt modelId="{1D67BB72-CB23-4DF9-8C43-B3B9BB097A9D}" type="sibTrans" cxnId="{CD14FD97-D1C3-4278-92A1-9380EC6AD1D3}">
      <dgm:prSet/>
      <dgm:spPr/>
      <dgm:t>
        <a:bodyPr/>
        <a:lstStyle/>
        <a:p>
          <a:endParaRPr lang="en-US"/>
        </a:p>
      </dgm:t>
    </dgm:pt>
    <dgm:pt modelId="{8A59F8FB-F6F2-4D19-8ADC-EB2A90D09D85}">
      <dgm:prSet phldrT="[Texte]"/>
      <dgm:spPr/>
      <dgm:t>
        <a:bodyPr/>
        <a:lstStyle/>
        <a:p>
          <a:r>
            <a:rPr lang="fr-FR" dirty="0" smtClean="0"/>
            <a:t>Choix du mouvement</a:t>
          </a:r>
          <a:endParaRPr lang="en-US" dirty="0"/>
        </a:p>
      </dgm:t>
    </dgm:pt>
    <dgm:pt modelId="{189BCF7A-BA4D-4122-80E7-3454AAE92AD0}" type="parTrans" cxnId="{DA23A5BF-1C9F-4BC4-944A-F71BB7429B6A}">
      <dgm:prSet/>
      <dgm:spPr/>
      <dgm:t>
        <a:bodyPr/>
        <a:lstStyle/>
        <a:p>
          <a:endParaRPr lang="en-US"/>
        </a:p>
      </dgm:t>
    </dgm:pt>
    <dgm:pt modelId="{33F12C9D-50EF-4184-A092-3811A7BBE0EF}" type="sibTrans" cxnId="{DA23A5BF-1C9F-4BC4-944A-F71BB7429B6A}">
      <dgm:prSet/>
      <dgm:spPr/>
      <dgm:t>
        <a:bodyPr/>
        <a:lstStyle/>
        <a:p>
          <a:endParaRPr lang="en-US"/>
        </a:p>
      </dgm:t>
    </dgm:pt>
    <dgm:pt modelId="{D1676184-3F4A-4801-915F-00AACC504433}" type="pres">
      <dgm:prSet presAssocID="{9C85F8B0-E1C8-4E39-941A-66672FC8BA5D}" presName="Name0" presStyleCnt="0">
        <dgm:presLayoutVars>
          <dgm:dir/>
          <dgm:animLvl val="lvl"/>
          <dgm:resizeHandles val="exact"/>
        </dgm:presLayoutVars>
      </dgm:prSet>
      <dgm:spPr/>
    </dgm:pt>
    <dgm:pt modelId="{CC4688BD-D19E-41BF-8339-5278EE408967}" type="pres">
      <dgm:prSet presAssocID="{C774EC86-6424-447A-9788-9A50B8ED264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DFF43-0217-4625-AC77-47DE73E5798C}" type="pres">
      <dgm:prSet presAssocID="{1998A381-F950-4EC3-AD34-3C214D994741}" presName="parTxOnlySpace" presStyleCnt="0"/>
      <dgm:spPr/>
    </dgm:pt>
    <dgm:pt modelId="{82CAB8B4-FBD5-46CB-88BD-1731A3F34720}" type="pres">
      <dgm:prSet presAssocID="{E11ECFD5-510E-4F6E-ADA8-605E2AE8DC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479E8-2C5B-4D5D-A4E1-1B17A89A5BBD}" type="pres">
      <dgm:prSet presAssocID="{1D67BB72-CB23-4DF9-8C43-B3B9BB097A9D}" presName="parTxOnlySpace" presStyleCnt="0"/>
      <dgm:spPr/>
    </dgm:pt>
    <dgm:pt modelId="{0D32D712-960C-4FB6-AB8D-11E7B0D18935}" type="pres">
      <dgm:prSet presAssocID="{8A59F8FB-F6F2-4D19-8ADC-EB2A90D09D8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14FD97-D1C3-4278-92A1-9380EC6AD1D3}" srcId="{9C85F8B0-E1C8-4E39-941A-66672FC8BA5D}" destId="{E11ECFD5-510E-4F6E-ADA8-605E2AE8DC72}" srcOrd="1" destOrd="0" parTransId="{33DF106C-BDB2-4129-AC67-16B9AAE0C937}" sibTransId="{1D67BB72-CB23-4DF9-8C43-B3B9BB097A9D}"/>
    <dgm:cxn modelId="{D51DAE7F-7781-40FD-BB51-FC81CA00D44D}" srcId="{9C85F8B0-E1C8-4E39-941A-66672FC8BA5D}" destId="{C774EC86-6424-447A-9788-9A50B8ED264B}" srcOrd="0" destOrd="0" parTransId="{9B530B9B-1513-46D1-A0E9-0959CD3DF9CD}" sibTransId="{1998A381-F950-4EC3-AD34-3C214D994741}"/>
    <dgm:cxn modelId="{20521183-FCF7-4342-B503-6A416050F296}" type="presOf" srcId="{8A59F8FB-F6F2-4D19-8ADC-EB2A90D09D85}" destId="{0D32D712-960C-4FB6-AB8D-11E7B0D18935}" srcOrd="0" destOrd="0" presId="urn:microsoft.com/office/officeart/2005/8/layout/chevron1"/>
    <dgm:cxn modelId="{7F306546-0034-4708-89E4-91896EE5EC19}" type="presOf" srcId="{C774EC86-6424-447A-9788-9A50B8ED264B}" destId="{CC4688BD-D19E-41BF-8339-5278EE408967}" srcOrd="0" destOrd="0" presId="urn:microsoft.com/office/officeart/2005/8/layout/chevron1"/>
    <dgm:cxn modelId="{EA0A3EB5-0894-4DD2-A19B-C9F101363DF5}" type="presOf" srcId="{E11ECFD5-510E-4F6E-ADA8-605E2AE8DC72}" destId="{82CAB8B4-FBD5-46CB-88BD-1731A3F34720}" srcOrd="0" destOrd="0" presId="urn:microsoft.com/office/officeart/2005/8/layout/chevron1"/>
    <dgm:cxn modelId="{DA23A5BF-1C9F-4BC4-944A-F71BB7429B6A}" srcId="{9C85F8B0-E1C8-4E39-941A-66672FC8BA5D}" destId="{8A59F8FB-F6F2-4D19-8ADC-EB2A90D09D85}" srcOrd="2" destOrd="0" parTransId="{189BCF7A-BA4D-4122-80E7-3454AAE92AD0}" sibTransId="{33F12C9D-50EF-4184-A092-3811A7BBE0EF}"/>
    <dgm:cxn modelId="{30621ADA-B23D-404B-A170-4F4B70C46B63}" type="presOf" srcId="{9C85F8B0-E1C8-4E39-941A-66672FC8BA5D}" destId="{D1676184-3F4A-4801-915F-00AACC504433}" srcOrd="0" destOrd="0" presId="urn:microsoft.com/office/officeart/2005/8/layout/chevron1"/>
    <dgm:cxn modelId="{3AFDB460-123B-424D-A7F2-31A1435D3A51}" type="presParOf" srcId="{D1676184-3F4A-4801-915F-00AACC504433}" destId="{CC4688BD-D19E-41BF-8339-5278EE408967}" srcOrd="0" destOrd="0" presId="urn:microsoft.com/office/officeart/2005/8/layout/chevron1"/>
    <dgm:cxn modelId="{01C83A51-246B-4E08-82EA-BF177C6F204C}" type="presParOf" srcId="{D1676184-3F4A-4801-915F-00AACC504433}" destId="{9EEDFF43-0217-4625-AC77-47DE73E5798C}" srcOrd="1" destOrd="0" presId="urn:microsoft.com/office/officeart/2005/8/layout/chevron1"/>
    <dgm:cxn modelId="{21907669-9D19-45DD-B302-DDD6389BD039}" type="presParOf" srcId="{D1676184-3F4A-4801-915F-00AACC504433}" destId="{82CAB8B4-FBD5-46CB-88BD-1731A3F34720}" srcOrd="2" destOrd="0" presId="urn:microsoft.com/office/officeart/2005/8/layout/chevron1"/>
    <dgm:cxn modelId="{6BC34FC0-FE51-471B-A5B4-A4681F1224B7}" type="presParOf" srcId="{D1676184-3F4A-4801-915F-00AACC504433}" destId="{D2C479E8-2C5B-4D5D-A4E1-1B17A89A5BBD}" srcOrd="3" destOrd="0" presId="urn:microsoft.com/office/officeart/2005/8/layout/chevron1"/>
    <dgm:cxn modelId="{D695DFDB-4CDD-4DA7-AF05-AA7330B7BAA0}" type="presParOf" srcId="{D1676184-3F4A-4801-915F-00AACC504433}" destId="{0D32D712-960C-4FB6-AB8D-11E7B0D1893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688BD-D19E-41BF-8339-5278EE408967}">
      <dsp:nvSpPr>
        <dsp:cNvPr id="0" name=""/>
        <dsp:cNvSpPr/>
      </dsp:nvSpPr>
      <dsp:spPr>
        <a:xfrm>
          <a:off x="2700" y="779223"/>
          <a:ext cx="3290264" cy="13161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États des entités (World State)</a:t>
          </a:r>
          <a:endParaRPr lang="en-US" sz="2600" kern="1200" dirty="0"/>
        </a:p>
      </dsp:txBody>
      <dsp:txXfrm>
        <a:off x="660753" y="779223"/>
        <a:ext cx="1974159" cy="1316105"/>
      </dsp:txXfrm>
    </dsp:sp>
    <dsp:sp modelId="{82CAB8B4-FBD5-46CB-88BD-1731A3F34720}">
      <dsp:nvSpPr>
        <dsp:cNvPr id="0" name=""/>
        <dsp:cNvSpPr/>
      </dsp:nvSpPr>
      <dsp:spPr>
        <a:xfrm>
          <a:off x="2963938" y="779223"/>
          <a:ext cx="3290264" cy="13161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Prédiction et projection sur le A*</a:t>
          </a:r>
          <a:endParaRPr lang="en-US" sz="2600" kern="1200" dirty="0"/>
        </a:p>
      </dsp:txBody>
      <dsp:txXfrm>
        <a:off x="3621991" y="779223"/>
        <a:ext cx="1974159" cy="1316105"/>
      </dsp:txXfrm>
    </dsp:sp>
    <dsp:sp modelId="{0D32D712-960C-4FB6-AB8D-11E7B0D18935}">
      <dsp:nvSpPr>
        <dsp:cNvPr id="0" name=""/>
        <dsp:cNvSpPr/>
      </dsp:nvSpPr>
      <dsp:spPr>
        <a:xfrm>
          <a:off x="5925176" y="779223"/>
          <a:ext cx="3290264" cy="13161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Choix du mouvement</a:t>
          </a:r>
          <a:endParaRPr lang="en-US" sz="2600" kern="1200" dirty="0"/>
        </a:p>
      </dsp:txBody>
      <dsp:txXfrm>
        <a:off x="6583229" y="779223"/>
        <a:ext cx="1974159" cy="1316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dirty="0" err="1" smtClean="0"/>
              <a:t>Danmaku</a:t>
            </a:r>
            <a:r>
              <a:rPr lang="fr-FR" sz="4800" dirty="0" smtClean="0"/>
              <a:t> – </a:t>
            </a:r>
            <a:r>
              <a:rPr lang="fr-FR" sz="4800" dirty="0" err="1" smtClean="0"/>
              <a:t>Unity</a:t>
            </a:r>
            <a:r>
              <a:rPr lang="fr-FR" sz="4800" dirty="0" smtClean="0"/>
              <a:t> Avancé</a:t>
            </a:r>
            <a:endParaRPr lang="en-US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5657671"/>
            <a:ext cx="167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Groupe 1</a:t>
            </a:r>
          </a:p>
          <a:p>
            <a:r>
              <a:rPr lang="fr-FR" dirty="0" smtClean="0"/>
              <a:t>Valentin </a:t>
            </a:r>
            <a:r>
              <a:rPr lang="fr-FR" dirty="0" err="1" smtClean="0"/>
              <a:t>Hayot</a:t>
            </a:r>
            <a:endParaRPr lang="fr-FR" dirty="0" smtClean="0"/>
          </a:p>
          <a:p>
            <a:r>
              <a:rPr lang="fr-FR" dirty="0" smtClean="0"/>
              <a:t>Manon Maillard</a:t>
            </a:r>
          </a:p>
          <a:p>
            <a:r>
              <a:rPr lang="fr-FR" dirty="0" smtClean="0"/>
              <a:t>Kevin 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Inspiration:</a:t>
            </a:r>
          </a:p>
          <a:p>
            <a:pPr lvl="1"/>
            <a:r>
              <a:rPr lang="fr-FR" dirty="0" err="1" smtClean="0"/>
              <a:t>Danmaku</a:t>
            </a:r>
            <a:endParaRPr lang="fr-FR" dirty="0" smtClean="0"/>
          </a:p>
          <a:p>
            <a:pPr lvl="1"/>
            <a:r>
              <a:rPr lang="fr-FR" dirty="0" smtClean="0"/>
              <a:t>Shoot ’</a:t>
            </a:r>
            <a:r>
              <a:rPr lang="fr-FR" dirty="0" err="1" smtClean="0"/>
              <a:t>em</a:t>
            </a:r>
            <a:r>
              <a:rPr lang="fr-FR" dirty="0" smtClean="0"/>
              <a:t> up</a:t>
            </a:r>
            <a:endParaRPr lang="fr-FR" dirty="0"/>
          </a:p>
          <a:p>
            <a:r>
              <a:rPr lang="fr-FR" dirty="0" smtClean="0"/>
              <a:t>Principe:</a:t>
            </a:r>
          </a:p>
          <a:p>
            <a:pPr lvl="1"/>
            <a:r>
              <a:rPr lang="fr-FR" dirty="0" smtClean="0"/>
              <a:t>Esquiver les projectiles</a:t>
            </a:r>
          </a:p>
          <a:p>
            <a:pPr lvl="1"/>
            <a:r>
              <a:rPr lang="fr-FR" dirty="0" smtClean="0"/>
              <a:t>Éliminer le Boss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165" y="2667000"/>
            <a:ext cx="2679869" cy="3124200"/>
          </a:xfrm>
        </p:spPr>
      </p:pic>
    </p:spTree>
    <p:extLst>
      <p:ext uri="{BB962C8B-B14F-4D97-AF65-F5344CB8AC3E}">
        <p14:creationId xmlns:p14="http://schemas.microsoft.com/office/powerpoint/2010/main" val="36248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Sujet:</a:t>
            </a:r>
          </a:p>
          <a:p>
            <a:pPr lvl="1"/>
            <a:r>
              <a:rPr lang="fr-FR" dirty="0" smtClean="0"/>
              <a:t>Remplacer le « joueur » par une IA</a:t>
            </a:r>
          </a:p>
          <a:p>
            <a:pPr lvl="1"/>
            <a:r>
              <a:rPr lang="fr-FR" dirty="0" smtClean="0"/>
              <a:t>Intégrer un algorithme A* ou </a:t>
            </a:r>
            <a:r>
              <a:rPr lang="fr-FR" dirty="0" err="1" smtClean="0"/>
              <a:t>Dijkstra</a:t>
            </a:r>
            <a:endParaRPr lang="fr-FR" dirty="0" smtClean="0"/>
          </a:p>
          <a:p>
            <a:pPr lvl="1"/>
            <a:r>
              <a:rPr lang="fr-FR" dirty="0" smtClean="0"/>
              <a:t>Contraintes de performance (60 </a:t>
            </a:r>
            <a:r>
              <a:rPr lang="fr-FR" dirty="0" err="1" smtClean="0"/>
              <a:t>fps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Notre réalisation:</a:t>
            </a:r>
          </a:p>
          <a:p>
            <a:pPr lvl="1"/>
            <a:r>
              <a:rPr lang="fr-FR" dirty="0" smtClean="0"/>
              <a:t>Inverser les rôles</a:t>
            </a:r>
          </a:p>
          <a:p>
            <a:pPr lvl="1"/>
            <a:r>
              <a:rPr lang="fr-FR" dirty="0" smtClean="0"/>
              <a:t>Intégration d’un A*</a:t>
            </a:r>
          </a:p>
          <a:p>
            <a:pPr lvl="1"/>
            <a:r>
              <a:rPr lang="fr-FR" dirty="0" smtClean="0"/>
              <a:t>Performance ~ 65 </a:t>
            </a:r>
            <a:r>
              <a:rPr lang="fr-FR" dirty="0" err="1" smtClean="0"/>
              <a:t>fps</a:t>
            </a:r>
            <a:endParaRPr lang="fr-FR" dirty="0" smtClean="0"/>
          </a:p>
          <a:p>
            <a:pPr lvl="1"/>
            <a:r>
              <a:rPr lang="fr-FR" dirty="0" smtClean="0"/>
              <a:t>Windows -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Gameplay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Joueur</a:t>
            </a:r>
            <a:endParaRPr lang="en-US" dirty="0" smtClean="0"/>
          </a:p>
          <a:p>
            <a:pPr lvl="1"/>
            <a:r>
              <a:rPr lang="fr-FR" dirty="0" smtClean="0"/>
              <a:t>Incarne le « boss »</a:t>
            </a:r>
          </a:p>
          <a:p>
            <a:pPr lvl="1"/>
            <a:r>
              <a:rPr lang="fr-FR" dirty="0" smtClean="0"/>
              <a:t>Choisit le mode de tir du « boss »</a:t>
            </a:r>
          </a:p>
          <a:p>
            <a:pPr lvl="1"/>
            <a:r>
              <a:rPr lang="fr-FR" dirty="0" smtClean="0"/>
              <a:t>Édite le « boss »</a:t>
            </a:r>
          </a:p>
        </p:txBody>
      </p:sp>
    </p:spTree>
    <p:extLst>
      <p:ext uri="{BB962C8B-B14F-4D97-AF65-F5344CB8AC3E}">
        <p14:creationId xmlns:p14="http://schemas.microsoft.com/office/powerpoint/2010/main" val="34745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de prédiction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527321"/>
              </p:ext>
            </p:extLst>
          </p:nvPr>
        </p:nvGraphicFramePr>
        <p:xfrm>
          <a:off x="1762897" y="2753873"/>
          <a:ext cx="9218141" cy="2874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38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de performances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Problèmes</a:t>
            </a:r>
          </a:p>
          <a:p>
            <a:pPr lvl="1"/>
            <a:r>
              <a:rPr lang="fr-FR" dirty="0" smtClean="0"/>
              <a:t>Temps de calcul du A*</a:t>
            </a:r>
          </a:p>
          <a:p>
            <a:pPr lvl="1"/>
            <a:r>
              <a:rPr lang="fr-FR" dirty="0" smtClean="0"/>
              <a:t>Quantité de tirs</a:t>
            </a:r>
            <a:endParaRPr lang="en-US" dirty="0" smtClean="0"/>
          </a:p>
          <a:p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Résolution</a:t>
            </a:r>
          </a:p>
          <a:p>
            <a:pPr lvl="1"/>
            <a:r>
              <a:rPr lang="fr-FR" dirty="0" smtClean="0"/>
              <a:t>A* et projections localisés autour du vaisseau</a:t>
            </a:r>
          </a:p>
          <a:p>
            <a:pPr lvl="1"/>
            <a:r>
              <a:rPr lang="fr-FR" dirty="0" smtClean="0"/>
              <a:t>Pas de transparence</a:t>
            </a:r>
          </a:p>
          <a:p>
            <a:pPr lvl="1"/>
            <a:r>
              <a:rPr lang="fr-FR" dirty="0" smtClean="0"/>
              <a:t>Système de pool</a:t>
            </a:r>
          </a:p>
          <a:p>
            <a:pPr lvl="1"/>
            <a:r>
              <a:rPr lang="fr-FR" dirty="0" smtClean="0"/>
              <a:t>Trajectoires linéaires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 de visualisation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55" y="2166551"/>
            <a:ext cx="6875064" cy="4099953"/>
          </a:xfrm>
        </p:spPr>
      </p:pic>
    </p:spTree>
    <p:extLst>
      <p:ext uri="{BB962C8B-B14F-4D97-AF65-F5344CB8AC3E}">
        <p14:creationId xmlns:p14="http://schemas.microsoft.com/office/powerpoint/2010/main" val="38695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 !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52</TotalTime>
  <Words>118</Words>
  <Application>Microsoft Office PowerPoint</Application>
  <PresentationFormat>Grand écran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Parallaxe</vt:lpstr>
      <vt:lpstr>Danmaku – Unity Avancé</vt:lpstr>
      <vt:lpstr>Présentation du projet</vt:lpstr>
      <vt:lpstr>Objectifs du projet</vt:lpstr>
      <vt:lpstr>Gameplay</vt:lpstr>
      <vt:lpstr>Algorithme de prédiction</vt:lpstr>
      <vt:lpstr>Contraintes de performances</vt:lpstr>
      <vt:lpstr>Outil de visualisation</vt:lpstr>
      <vt:lpstr>Démonstration</vt:lpstr>
      <vt:lpstr>Merci de votre attention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Danmaku – Unity Avancé</dc:title>
  <dc:creator>kevin rey</dc:creator>
  <cp:lastModifiedBy>kevin rey</cp:lastModifiedBy>
  <cp:revision>7</cp:revision>
  <dcterms:created xsi:type="dcterms:W3CDTF">2015-10-09T09:41:34Z</dcterms:created>
  <dcterms:modified xsi:type="dcterms:W3CDTF">2015-10-09T10:33:39Z</dcterms:modified>
</cp:coreProperties>
</file>