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E385-E5E7-4693-BD8B-648F01D09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8ACC3-F4D5-4354-BB69-B87AC3F20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F4376-C1BD-4EA1-BEED-570D657D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ADA-EE6C-46E1-88E7-76DA2A1420F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FF0E6-4464-4DB0-A413-FDCFDEC6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87827-94D1-4B6C-92D0-86AC9C57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E355-FF60-4278-B28C-149B101ED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8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5861-75D8-4BA2-86D9-D3D211EB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05ED2-97FA-4996-88D6-C10E88D94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AEF4E-089D-4D2A-BD03-2341A167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ADA-EE6C-46E1-88E7-76DA2A1420F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BCB53-5840-48F1-81ED-28182942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E6174-7358-4799-ABDA-6D4CD380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E355-FF60-4278-B28C-149B101ED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8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053BB-5DE5-404A-B08A-3E8F942B1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2D259-0EA4-48B1-AB8D-27B5B7F38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52AE-6228-4145-B253-DAFC3D76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ADA-EE6C-46E1-88E7-76DA2A1420F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41022-BB43-4288-B60B-1F3E5BA1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9DD47-6D78-45EF-B444-C0047BB0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E355-FF60-4278-B28C-149B101ED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1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F367-B748-4356-9457-3EEFCECD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835A9-34ED-4F12-B4C6-07795F805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F8E62-F75B-475B-8AA8-A884FA9A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ADA-EE6C-46E1-88E7-76DA2A1420F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A6E4B-CFE3-487E-81C5-43CAF5A0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ACC35-9AA9-446A-A9E7-A2A43991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E355-FF60-4278-B28C-149B101ED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8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158C-49BD-4C0C-9768-4BDEC2A4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7105B-FFE1-49D2-946F-5BAAE213E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67DB8-C64B-4AD5-BF38-B076DD14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ADA-EE6C-46E1-88E7-76DA2A1420F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B76BF-F95F-4303-8009-9A9772B9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D7075-B284-4BF7-9383-AB7F1BE3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E355-FF60-4278-B28C-149B101ED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6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3CBD-DF31-46AB-A268-0CFAC785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32E9-F2A7-44C6-9434-F0D87F805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4B27E-1A6D-4203-860A-7362A3B1D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5D72A-3B74-44DB-B27E-E8D56806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ADA-EE6C-46E1-88E7-76DA2A1420F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3D62-98FD-4742-8B0D-9EA35788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A038-871D-463C-94BD-20501625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E355-FF60-4278-B28C-149B101ED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1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2744-CBBD-4D0B-A1C7-C367763D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0127C-E7DB-43E8-8964-A0BF0BCF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C4515-3A09-4D5E-8249-654ED37D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6B9EC-1972-4D47-8DE0-6D4231951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62012-0572-4842-AC4C-78B12DCBC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AB8F2-DA32-4182-A7D8-106D7EDA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ADA-EE6C-46E1-88E7-76DA2A1420F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CF126-370A-4218-8829-49E79E4A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45B3D-3A9F-4FED-8C90-91FDA9CE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E355-FF60-4278-B28C-149B101ED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F3B8-CACA-42AF-81BC-8BAECF57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D1C5C-5CFF-4832-8380-FEA99BD7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ADA-EE6C-46E1-88E7-76DA2A1420F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447B8-0E4F-4177-9722-58E89D28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88C83-AD6B-426E-8A0B-30371BAC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E355-FF60-4278-B28C-149B101ED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2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82E91-454C-42AC-97B0-0A792875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ADA-EE6C-46E1-88E7-76DA2A1420F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6CD0A-DF97-45F3-AE3B-A0C45216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A8970-631F-4C80-A0C1-B3852936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E355-FF60-4278-B28C-149B101ED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A503-D988-4E95-ADE3-1BCB5481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C840F-D888-4B72-A37D-A26345429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2DBAB-459E-4A08-901C-0D0C45A52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1EC40-CA66-4CC9-9F05-2FC08F9F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ADA-EE6C-46E1-88E7-76DA2A1420F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A7C2C-ECAC-4F85-8B1F-B542B2B6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D7871-22C7-4DAE-B058-D6070935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E355-FF60-4278-B28C-149B101ED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8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A9D0-FE24-44F0-9D4D-2F16A74A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4B249-1A3E-4808-8E84-188441A89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C7FBC-862F-474A-9F62-99B22FF5F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FE0BC-AF38-4D5E-9953-A3A04DA5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ADA-EE6C-46E1-88E7-76DA2A1420F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CC816-1E33-4324-AE8C-EF5A1FEA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81488-4C81-40BE-A20B-F60610FF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E355-FF60-4278-B28C-149B101ED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9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4C526-78EB-41F9-8BC1-97CDA36F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1C7E6-7583-4244-8C0F-28E566C6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DF16A-8B43-43A8-9DC7-B3E548FF6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1DADA-EE6C-46E1-88E7-76DA2A1420F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C8F-F117-4854-B227-C4C69209D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A9A2F-2737-4F42-88FE-26D34170C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E355-FF60-4278-B28C-149B101ED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7417EE-1FA5-4ABD-9D5A-AA5AA0752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6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E48F2D-9ADB-40BA-8C42-9987F3FF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1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E29C2C-3A84-4337-B5BC-5009A4C4C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728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8193A7-6986-470E-AC9A-33A0C2175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Picard</dc:creator>
  <cp:lastModifiedBy>Graham Picard</cp:lastModifiedBy>
  <cp:revision>3</cp:revision>
  <dcterms:created xsi:type="dcterms:W3CDTF">2018-02-01T01:52:22Z</dcterms:created>
  <dcterms:modified xsi:type="dcterms:W3CDTF">2018-02-01T03:45:50Z</dcterms:modified>
</cp:coreProperties>
</file>