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9FCB9-D6EE-4883-8933-5CD7096937B4}" v="1" dt="2020-05-23T23:09:1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card, Graham" userId="bc116f48-c289-4541-8b2d-a8556b2f7cb0" providerId="ADAL" clId="{0689FCB9-D6EE-4883-8933-5CD7096937B4}"/>
    <pc:docChg chg="undo custSel addSld modSld">
      <pc:chgData name="Picard, Graham" userId="bc116f48-c289-4541-8b2d-a8556b2f7cb0" providerId="ADAL" clId="{0689FCB9-D6EE-4883-8933-5CD7096937B4}" dt="2020-05-23T23:10:12.479" v="31" actId="478"/>
      <pc:docMkLst>
        <pc:docMk/>
      </pc:docMkLst>
      <pc:sldChg chg="modSp">
        <pc:chgData name="Picard, Graham" userId="bc116f48-c289-4541-8b2d-a8556b2f7cb0" providerId="ADAL" clId="{0689FCB9-D6EE-4883-8933-5CD7096937B4}" dt="2020-05-23T23:09:01.563" v="15" actId="14861"/>
        <pc:sldMkLst>
          <pc:docMk/>
          <pc:sldMk cId="3134087372" sldId="256"/>
        </pc:sldMkLst>
        <pc:spChg chg="mod">
          <ac:chgData name="Picard, Graham" userId="bc116f48-c289-4541-8b2d-a8556b2f7cb0" providerId="ADAL" clId="{0689FCB9-D6EE-4883-8933-5CD7096937B4}" dt="2020-05-23T23:09:01.563" v="15" actId="14861"/>
          <ac:spMkLst>
            <pc:docMk/>
            <pc:sldMk cId="3134087372" sldId="256"/>
            <ac:spMk id="7" creationId="{9B7A2A98-B154-4DC5-8B0C-43DDFEBF519F}"/>
          </ac:spMkLst>
        </pc:spChg>
        <pc:spChg chg="mod">
          <ac:chgData name="Picard, Graham" userId="bc116f48-c289-4541-8b2d-a8556b2f7cb0" providerId="ADAL" clId="{0689FCB9-D6EE-4883-8933-5CD7096937B4}" dt="2020-05-23T23:09:01.563" v="15" actId="14861"/>
          <ac:spMkLst>
            <pc:docMk/>
            <pc:sldMk cId="3134087372" sldId="256"/>
            <ac:spMk id="11" creationId="{A8AEA691-0FE0-49F0-BEDC-0B27F6C8265E}"/>
          </ac:spMkLst>
        </pc:spChg>
      </pc:sldChg>
      <pc:sldChg chg="delSp modSp add">
        <pc:chgData name="Picard, Graham" userId="bc116f48-c289-4541-8b2d-a8556b2f7cb0" providerId="ADAL" clId="{0689FCB9-D6EE-4883-8933-5CD7096937B4}" dt="2020-05-23T23:10:12.479" v="31" actId="478"/>
        <pc:sldMkLst>
          <pc:docMk/>
          <pc:sldMk cId="4091401159" sldId="258"/>
        </pc:sldMkLst>
        <pc:spChg chg="del mod">
          <ac:chgData name="Picard, Graham" userId="bc116f48-c289-4541-8b2d-a8556b2f7cb0" providerId="ADAL" clId="{0689FCB9-D6EE-4883-8933-5CD7096937B4}" dt="2020-05-23T23:10:12.479" v="31" actId="478"/>
          <ac:spMkLst>
            <pc:docMk/>
            <pc:sldMk cId="4091401159" sldId="258"/>
            <ac:spMk id="7" creationId="{9B7A2A98-B154-4DC5-8B0C-43DDFEBF519F}"/>
          </ac:spMkLst>
        </pc:spChg>
        <pc:spChg chg="del mod">
          <ac:chgData name="Picard, Graham" userId="bc116f48-c289-4541-8b2d-a8556b2f7cb0" providerId="ADAL" clId="{0689FCB9-D6EE-4883-8933-5CD7096937B4}" dt="2020-05-23T23:09:58.201" v="28" actId="478"/>
          <ac:spMkLst>
            <pc:docMk/>
            <pc:sldMk cId="4091401159" sldId="258"/>
            <ac:spMk id="11" creationId="{A8AEA691-0FE0-49F0-BEDC-0B27F6C8265E}"/>
          </ac:spMkLst>
        </pc:spChg>
        <pc:picChg chg="mod">
          <ac:chgData name="Picard, Graham" userId="bc116f48-c289-4541-8b2d-a8556b2f7cb0" providerId="ADAL" clId="{0689FCB9-D6EE-4883-8933-5CD7096937B4}" dt="2020-05-23T23:10:06.075" v="30" actId="1076"/>
          <ac:picMkLst>
            <pc:docMk/>
            <pc:sldMk cId="4091401159" sldId="258"/>
            <ac:picMk id="4" creationId="{30C9225B-CEAD-4D50-9161-5DEA2C5701DC}"/>
          </ac:picMkLst>
        </pc:picChg>
        <pc:picChg chg="mod">
          <ac:chgData name="Picard, Graham" userId="bc116f48-c289-4541-8b2d-a8556b2f7cb0" providerId="ADAL" clId="{0689FCB9-D6EE-4883-8933-5CD7096937B4}" dt="2020-05-23T23:09:17.209" v="18" actId="1076"/>
          <ac:picMkLst>
            <pc:docMk/>
            <pc:sldMk cId="4091401159" sldId="258"/>
            <ac:picMk id="5" creationId="{17F3C1F1-F823-43DA-B7EF-60030F1DBFB8}"/>
          </ac:picMkLst>
        </pc:picChg>
        <pc:picChg chg="mod">
          <ac:chgData name="Picard, Graham" userId="bc116f48-c289-4541-8b2d-a8556b2f7cb0" providerId="ADAL" clId="{0689FCB9-D6EE-4883-8933-5CD7096937B4}" dt="2020-05-23T23:09:17.209" v="18" actId="1076"/>
          <ac:picMkLst>
            <pc:docMk/>
            <pc:sldMk cId="4091401159" sldId="258"/>
            <ac:picMk id="6" creationId="{D93EDB41-4698-4F31-A310-59499EE225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BEE-F295-4475-85AE-748A60782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7E36-6903-4D12-9576-258BF1B51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CA04-822E-464A-87D8-3D86F9DC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85E6-4344-4E9A-8E6B-CA6F7EA3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FBF9-A044-46AA-A903-09AA1F1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F9AA-3731-4450-8BC9-0C67C5CD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466DB-85E5-47EC-8DEA-B78A6AF6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DDF11-53EC-4349-AB7D-D009D7D9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8153-ABC0-4007-9B31-8284576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25E7-5599-4088-B08B-F9A6507B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1C3DC-8F2C-46A0-9025-F50BCA9D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EEAD9-A90F-45F0-8161-35A416C00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FE3D-0676-475A-B2F9-6DD60B4C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CEDC-A7ED-4994-9755-4E9E2332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EBD6-926F-43BC-9184-52FD350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D5BA-F380-4EF2-A582-404A2FDC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0975-9C3C-4681-8BE8-4C5432E5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5ECB-F2F1-4470-BF8C-3AFF2F50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90D4-FC68-4189-9B9F-7C41D934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0032-57E2-4F5A-9410-53F07F6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0DEB-2DA8-4248-9B42-7839D18B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396-96A0-449F-82E8-7B01B4F0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A631-0A20-4659-A414-FE093957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93B6-A096-4836-A46B-0A751159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DE31-71C2-4A38-83D1-5E4FF0E6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83F4-5806-450E-A197-692AAD9B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73B-606A-4BFF-B7CE-1D61C470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443DB-76A5-4BEF-91F1-1F4695D4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2285-FF02-4136-80F7-66FCECC0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1B56-FB25-42F3-AD47-BBE98810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5216C-5813-43B3-B0CC-78764B30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9C69-61CA-4563-8E47-0759400A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722A-0FAB-44D1-8740-B2CE6118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8D335-F63E-459D-B449-B8B6F47B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6D3D6-24EA-4855-9343-A8F57787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81BF1-DCB7-4230-B8A9-BEE3A24CA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F3DBE-5081-4A4A-9694-48E9D5C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EE0F1-4CBA-4756-B7C5-6BDD17C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EB056-25B5-40B1-8198-FFBCD05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0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CC7-8EEE-4B75-8222-94DBA395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58C2D-5308-4B41-8F52-1EDC69E1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17863-1EFF-48EB-8F72-036F466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F50E0-14FE-4BD6-AF52-8A5C73A6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0516-43D3-44BC-83A7-C254664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F4BA6-0228-435D-882C-8FD3384C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9900D-161E-47AC-A986-D56057F7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A188-7342-4803-BC67-AFA51963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28E5-3915-43AE-BE3E-3878B616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BE94-B05F-4B41-B557-BEE0C440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BE50-9873-4558-8F80-6FFF55EB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70D54-C3E3-4D87-B92D-08A89EC7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C357-5D19-4173-AC2A-F006336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CD9-7C73-4C3C-A9FB-9C9835D1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3FD35-F89C-4A94-8CD4-8E60955F5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2A45C-A91B-4964-B1E0-17006840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706E-48A2-4985-9DDB-2827588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CAF68-A48F-4FF0-A34B-E09FB3A5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62118-4DD5-4019-B19E-C7DE76A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3A54-0C42-4263-8BBA-84B006B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AF4D-7C48-4008-A027-B8294863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2AB5-CCDD-47CB-9DD8-E86545F1A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D642-1FDF-45D3-AF03-74FFAC39921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1D01-3A28-49BE-9422-DBCB8C09D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F5BE-22CC-4076-9C46-90E1CB70C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C48B-7258-425C-9996-FCB2AB3A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AEA691-0FE0-49F0-BEDC-0B27F6C8265E}"/>
              </a:ext>
            </a:extLst>
          </p:cNvPr>
          <p:cNvSpPr/>
          <p:nvPr/>
        </p:nvSpPr>
        <p:spPr>
          <a:xfrm>
            <a:off x="370158" y="1398014"/>
            <a:ext cx="7224247" cy="25656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A2A98-B154-4DC5-8B0C-43DDFEBF519F}"/>
              </a:ext>
            </a:extLst>
          </p:cNvPr>
          <p:cNvSpPr/>
          <p:nvPr/>
        </p:nvSpPr>
        <p:spPr>
          <a:xfrm>
            <a:off x="7873612" y="1398015"/>
            <a:ext cx="3811164" cy="36276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9225B-CEAD-4D50-9161-5DEA2C57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5" y="1652128"/>
            <a:ext cx="6787420" cy="205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3C1F1-F823-43DA-B7EF-60030F1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596" y="3429000"/>
            <a:ext cx="1788740" cy="118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EDB41-4698-4F31-A310-59499EE2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67" y="1877602"/>
            <a:ext cx="3189598" cy="9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9225B-CEAD-4D50-9161-5DEA2C57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93" y="1173972"/>
            <a:ext cx="3432087" cy="205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3C1F1-F823-43DA-B7EF-60030F1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67" y="5177972"/>
            <a:ext cx="1788740" cy="118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EDB41-4698-4F31-A310-59499EE2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38" y="3626574"/>
            <a:ext cx="3189598" cy="9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A2A98-B154-4DC5-8B0C-43DDFEBF519F}"/>
              </a:ext>
            </a:extLst>
          </p:cNvPr>
          <p:cNvSpPr/>
          <p:nvPr/>
        </p:nvSpPr>
        <p:spPr>
          <a:xfrm>
            <a:off x="7873612" y="1398015"/>
            <a:ext cx="3811164" cy="36276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9225B-CEAD-4D50-9161-5DEA2C57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5" y="1652128"/>
            <a:ext cx="6787420" cy="205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EDB41-4698-4F31-A310-59499EE2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67" y="1877602"/>
            <a:ext cx="3189598" cy="97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68D9D-404D-4749-BFFC-AB5589ECA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596" y="3429000"/>
            <a:ext cx="1788740" cy="11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Picard</dc:creator>
  <cp:lastModifiedBy>Graham Picard</cp:lastModifiedBy>
  <cp:revision>1</cp:revision>
  <dcterms:created xsi:type="dcterms:W3CDTF">2020-05-23T23:00:57Z</dcterms:created>
  <dcterms:modified xsi:type="dcterms:W3CDTF">2020-05-23T23:10:17Z</dcterms:modified>
</cp:coreProperties>
</file>