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ac9292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ac9292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ac5666f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ac5666f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ac92926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ac92926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ac5666f0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ac5666f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ac92926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ac92926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9ac92926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9ac92926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9ac9292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9ac9292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1890e896f07f0a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1890e896f07f0a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ac5666f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ac5666f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ac92926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ac92926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ac9292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ac9292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ac5666f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ac5666f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NFL/Fantasy Football Database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Kevin Sun, Reece Graham, Ryan Liang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Front End Code/Python File</a:t>
            </a:r>
            <a:endParaRPr/>
          </a:p>
        </p:txBody>
      </p:sp>
      <p:pic>
        <p:nvPicPr>
          <p:cNvPr id="120" name="Google Shape;120;p22"/>
          <p:cNvPicPr preferRelativeResize="0"/>
          <p:nvPr/>
        </p:nvPicPr>
        <p:blipFill>
          <a:blip r:embed="rId3">
            <a:alphaModFix/>
          </a:blip>
          <a:stretch>
            <a:fillRect/>
          </a:stretch>
        </p:blipFill>
        <p:spPr>
          <a:xfrm>
            <a:off x="2114524" y="1068100"/>
            <a:ext cx="5327426" cy="376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 End Code continued</a:t>
            </a:r>
            <a:endParaRPr/>
          </a:p>
        </p:txBody>
      </p:sp>
      <p:pic>
        <p:nvPicPr>
          <p:cNvPr id="126" name="Google Shape;126;p23"/>
          <p:cNvPicPr preferRelativeResize="0"/>
          <p:nvPr/>
        </p:nvPicPr>
        <p:blipFill>
          <a:blip r:embed="rId3">
            <a:alphaModFix/>
          </a:blip>
          <a:stretch>
            <a:fillRect/>
          </a:stretch>
        </p:blipFill>
        <p:spPr>
          <a:xfrm>
            <a:off x="235350" y="1095375"/>
            <a:ext cx="5472528" cy="3691476"/>
          </a:xfrm>
          <a:prstGeom prst="rect">
            <a:avLst/>
          </a:prstGeom>
          <a:noFill/>
          <a:ln>
            <a:noFill/>
          </a:ln>
        </p:spPr>
      </p:pic>
      <p:pic>
        <p:nvPicPr>
          <p:cNvPr id="127" name="Google Shape;127;p23"/>
          <p:cNvPicPr preferRelativeResize="0"/>
          <p:nvPr/>
        </p:nvPicPr>
        <p:blipFill rotWithShape="1">
          <a:blip r:embed="rId4">
            <a:alphaModFix/>
          </a:blip>
          <a:srcRect b="0" l="0" r="10658" t="0"/>
          <a:stretch/>
        </p:blipFill>
        <p:spPr>
          <a:xfrm>
            <a:off x="5810150" y="1932500"/>
            <a:ext cx="3022151" cy="201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805600" y="2156100"/>
            <a:ext cx="3532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DEMONSTRATION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416100" y="2156100"/>
            <a:ext cx="23118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Idea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general idea of our database is to store the various </a:t>
            </a:r>
            <a:r>
              <a:rPr lang="en"/>
              <a:t>information</a:t>
            </a:r>
            <a:r>
              <a:rPr lang="en"/>
              <a:t> about NFL players all in one location. We have set up four tables that express relationships between players, the staff, their positions on the team, personal information about the players themselves, and much more. We identified the primary keys of each tables that would link the players to other major aspects of the NFL. Another interesting aspect we added to our database is the concept of a fantasy team, which has players stored within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75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UML</a:t>
            </a:r>
            <a:endParaRPr/>
          </a:p>
        </p:txBody>
      </p:sp>
      <p:pic>
        <p:nvPicPr>
          <p:cNvPr id="75" name="Google Shape;75;p15"/>
          <p:cNvPicPr preferRelativeResize="0"/>
          <p:nvPr/>
        </p:nvPicPr>
        <p:blipFill>
          <a:blip r:embed="rId3">
            <a:alphaModFix/>
          </a:blip>
          <a:stretch>
            <a:fillRect/>
          </a:stretch>
        </p:blipFill>
        <p:spPr>
          <a:xfrm>
            <a:off x="311700" y="1404875"/>
            <a:ext cx="8520601" cy="31743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01575" y="249850"/>
            <a:ext cx="3343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EER Diagram</a:t>
            </a:r>
            <a:endParaRPr/>
          </a:p>
        </p:txBody>
      </p:sp>
      <p:pic>
        <p:nvPicPr>
          <p:cNvPr id="81" name="Google Shape;81;p16"/>
          <p:cNvPicPr preferRelativeResize="0"/>
          <p:nvPr/>
        </p:nvPicPr>
        <p:blipFill>
          <a:blip r:embed="rId3">
            <a:alphaModFix/>
          </a:blip>
          <a:stretch>
            <a:fillRect/>
          </a:stretch>
        </p:blipFill>
        <p:spPr>
          <a:xfrm>
            <a:off x="3665875" y="99125"/>
            <a:ext cx="5201476" cy="4845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1203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CREATE Script</a:t>
            </a:r>
            <a:endParaRPr/>
          </a:p>
        </p:txBody>
      </p:sp>
      <p:sp>
        <p:nvSpPr>
          <p:cNvPr id="87" name="Google Shape;87;p17"/>
          <p:cNvSpPr txBox="1"/>
          <p:nvPr>
            <p:ph idx="1" type="body"/>
          </p:nvPr>
        </p:nvSpPr>
        <p:spPr>
          <a:xfrm>
            <a:off x="586500" y="1656531"/>
            <a:ext cx="7971000" cy="265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t>SQL CREATE Database</a:t>
            </a:r>
            <a:endParaRPr u="sng"/>
          </a:p>
          <a:p>
            <a:pPr indent="0" lvl="0" marL="0" rtl="0" algn="l">
              <a:spcBef>
                <a:spcPts val="1600"/>
              </a:spcBef>
              <a:spcAft>
                <a:spcPts val="1600"/>
              </a:spcAft>
              <a:buNone/>
            </a:pPr>
            <a:r>
              <a:rPr lang="en"/>
              <a:t>Our code consists of two different SQL scripts. The first one is the script that creates the database “nflproject”. This script also adds the tables to the database and adds the tuples into each table. In addition, another functionality that this particular script provides is that it creates the “team” table and adds the values for that table into the database using a raw SQL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 End Database Code Images</a:t>
            </a:r>
            <a:endParaRPr/>
          </a:p>
        </p:txBody>
      </p:sp>
      <p:pic>
        <p:nvPicPr>
          <p:cNvPr id="93" name="Google Shape;93;p18"/>
          <p:cNvPicPr preferRelativeResize="0"/>
          <p:nvPr/>
        </p:nvPicPr>
        <p:blipFill>
          <a:blip r:embed="rId3">
            <a:alphaModFix/>
          </a:blip>
          <a:stretch>
            <a:fillRect/>
          </a:stretch>
        </p:blipFill>
        <p:spPr>
          <a:xfrm>
            <a:off x="464125" y="1147225"/>
            <a:ext cx="3505432" cy="3691475"/>
          </a:xfrm>
          <a:prstGeom prst="rect">
            <a:avLst/>
          </a:prstGeom>
          <a:noFill/>
          <a:ln>
            <a:noFill/>
          </a:ln>
        </p:spPr>
      </p:pic>
      <p:pic>
        <p:nvPicPr>
          <p:cNvPr id="94" name="Google Shape;94;p18"/>
          <p:cNvPicPr preferRelativeResize="0"/>
          <p:nvPr/>
        </p:nvPicPr>
        <p:blipFill rotWithShape="1">
          <a:blip r:embed="rId4">
            <a:alphaModFix/>
          </a:blip>
          <a:srcRect b="23330" l="0" r="0" t="0"/>
          <a:stretch/>
        </p:blipFill>
        <p:spPr>
          <a:xfrm>
            <a:off x="4793375" y="990500"/>
            <a:ext cx="3937925" cy="1451350"/>
          </a:xfrm>
          <a:prstGeom prst="rect">
            <a:avLst/>
          </a:prstGeom>
          <a:noFill/>
          <a:ln>
            <a:noFill/>
          </a:ln>
        </p:spPr>
      </p:pic>
      <p:pic>
        <p:nvPicPr>
          <p:cNvPr id="95" name="Google Shape;95;p18"/>
          <p:cNvPicPr preferRelativeResize="0"/>
          <p:nvPr/>
        </p:nvPicPr>
        <p:blipFill>
          <a:blip r:embed="rId5">
            <a:alphaModFix/>
          </a:blip>
          <a:stretch>
            <a:fillRect/>
          </a:stretch>
        </p:blipFill>
        <p:spPr>
          <a:xfrm>
            <a:off x="4817075" y="2571750"/>
            <a:ext cx="3890524" cy="217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set for players</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Originally, we wanted to use the NFL’s API - make API calls from our program to get live player data</a:t>
            </a:r>
            <a:endParaRPr/>
          </a:p>
          <a:p>
            <a:pPr indent="-342900" lvl="0" marL="457200" rtl="0" algn="l">
              <a:spcBef>
                <a:spcPts val="0"/>
              </a:spcBef>
              <a:spcAft>
                <a:spcPts val="0"/>
              </a:spcAft>
              <a:buSzPts val="1800"/>
              <a:buChar char="●"/>
            </a:pPr>
            <a:r>
              <a:rPr lang="en"/>
              <a:t>Unfortunately, we had technical difficulties</a:t>
            </a:r>
            <a:endParaRPr/>
          </a:p>
          <a:p>
            <a:pPr indent="-317500" lvl="1" marL="914400" rtl="0" algn="l">
              <a:spcBef>
                <a:spcPts val="0"/>
              </a:spcBef>
              <a:spcAft>
                <a:spcPts val="0"/>
              </a:spcAft>
              <a:buSzPts val="1400"/>
              <a:buChar char="○"/>
            </a:pPr>
            <a:r>
              <a:rPr lang="en"/>
              <a:t>From users’ posts online, it seems that requesting API access from the NFL is rather convoluted… you need to contact them directly to get access</a:t>
            </a:r>
            <a:endParaRPr/>
          </a:p>
          <a:p>
            <a:pPr indent="-317500" lvl="1" marL="914400" rtl="0" algn="l">
              <a:spcBef>
                <a:spcPts val="0"/>
              </a:spcBef>
              <a:spcAft>
                <a:spcPts val="0"/>
              </a:spcAft>
              <a:buSzPts val="1400"/>
              <a:buChar char="○"/>
            </a:pPr>
            <a:r>
              <a:rPr lang="en"/>
              <a:t>The NFL doesn’t seem to actively update the API that often - search functions are self proclaimed as “limited” in functionality </a:t>
            </a:r>
            <a:endParaRPr/>
          </a:p>
          <a:p>
            <a:pPr indent="-317500" lvl="1" marL="914400" rtl="0" algn="l">
              <a:spcBef>
                <a:spcPts val="0"/>
              </a:spcBef>
              <a:spcAft>
                <a:spcPts val="0"/>
              </a:spcAft>
              <a:buSzPts val="1400"/>
              <a:buChar char="○"/>
            </a:pPr>
            <a:r>
              <a:rPr lang="en"/>
              <a:t>You shouldn’t use things from the NFL without the express written consent of the NFL </a:t>
            </a:r>
            <a:endParaRPr/>
          </a:p>
          <a:p>
            <a:pPr indent="-342900" lvl="0" marL="457200" rtl="0" algn="l">
              <a:spcBef>
                <a:spcPts val="0"/>
              </a:spcBef>
              <a:spcAft>
                <a:spcPts val="0"/>
              </a:spcAft>
              <a:buSzPts val="1800"/>
              <a:buChar char="●"/>
            </a:pPr>
            <a:r>
              <a:rPr lang="en"/>
              <a:t>Our solution: Downloaded a .json file containing player information from an entire NFL season</a:t>
            </a:r>
            <a:endParaRPr/>
          </a:p>
          <a:p>
            <a:pPr indent="-317500" lvl="1" marL="914400" rtl="0" algn="l">
              <a:spcBef>
                <a:spcPts val="0"/>
              </a:spcBef>
              <a:spcAft>
                <a:spcPts val="0"/>
              </a:spcAft>
              <a:buSzPts val="1400"/>
              <a:buChar char="○"/>
            </a:pPr>
            <a:r>
              <a:rPr lang="en"/>
              <a:t>It’s not perfect - players can be traded, injured, released so a live dataset is always better for this app, but it gives us a large dataset to work with nonetheless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other Back-End SQL Script - SQL Procedures</a:t>
            </a:r>
            <a:endParaRPr/>
          </a:p>
        </p:txBody>
      </p:sp>
      <p:sp>
        <p:nvSpPr>
          <p:cNvPr id="107" name="Google Shape;107;p20"/>
          <p:cNvSpPr txBox="1"/>
          <p:nvPr>
            <p:ph idx="2" type="body"/>
          </p:nvPr>
        </p:nvSpPr>
        <p:spPr>
          <a:xfrm>
            <a:off x="529800" y="1806825"/>
            <a:ext cx="8302500" cy="2557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t>SQL Procedures for CRUD Operations</a:t>
            </a:r>
            <a:endParaRPr u="sng"/>
          </a:p>
          <a:p>
            <a:pPr indent="0" lvl="0" marL="0" rtl="0" algn="l">
              <a:spcBef>
                <a:spcPts val="1600"/>
              </a:spcBef>
              <a:spcAft>
                <a:spcPts val="1600"/>
              </a:spcAft>
              <a:buNone/>
            </a:pPr>
            <a:r>
              <a:rPr lang="en"/>
              <a:t>To facilitate our front-end code, we needed to create procedures in SQL to give results that we wanted for some of the CRUD performed by some of our command-line commands. For example, we created a procedure for presenting all of the tuples of fantasy teams, and we created a procedure that searches for and presents players that have a given position to search for. These procedures were then used in our front-end code to provide certain functionalities for some of our commands.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Back-End SQL Procedure Images</a:t>
            </a:r>
            <a:endParaRPr/>
          </a:p>
        </p:txBody>
      </p:sp>
      <p:pic>
        <p:nvPicPr>
          <p:cNvPr id="113" name="Google Shape;113;p21"/>
          <p:cNvPicPr preferRelativeResize="0"/>
          <p:nvPr/>
        </p:nvPicPr>
        <p:blipFill>
          <a:blip r:embed="rId3">
            <a:alphaModFix/>
          </a:blip>
          <a:stretch>
            <a:fillRect/>
          </a:stretch>
        </p:blipFill>
        <p:spPr>
          <a:xfrm>
            <a:off x="504975" y="1071475"/>
            <a:ext cx="4292287" cy="3691475"/>
          </a:xfrm>
          <a:prstGeom prst="rect">
            <a:avLst/>
          </a:prstGeom>
          <a:noFill/>
          <a:ln>
            <a:noFill/>
          </a:ln>
        </p:spPr>
      </p:pic>
      <p:pic>
        <p:nvPicPr>
          <p:cNvPr id="114" name="Google Shape;114;p21"/>
          <p:cNvPicPr preferRelativeResize="0"/>
          <p:nvPr/>
        </p:nvPicPr>
        <p:blipFill rotWithShape="1">
          <a:blip r:embed="rId4">
            <a:alphaModFix/>
          </a:blip>
          <a:srcRect b="10059" l="13340" r="41590" t="18998"/>
          <a:stretch/>
        </p:blipFill>
        <p:spPr>
          <a:xfrm>
            <a:off x="4500550" y="1147225"/>
            <a:ext cx="4168723" cy="369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