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535" r:id="rId3"/>
    <p:sldId id="257" r:id="rId4"/>
    <p:sldId id="261" r:id="rId5"/>
    <p:sldId id="259" r:id="rId6"/>
    <p:sldId id="260" r:id="rId7"/>
    <p:sldId id="533" r:id="rId8"/>
    <p:sldId id="536" r:id="rId9"/>
    <p:sldId id="537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390"/>
    <a:srgbClr val="F27D4C"/>
    <a:srgbClr val="F27B4D"/>
    <a:srgbClr val="CDAD7C"/>
    <a:srgbClr val="F47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BD41-F31A-954E-AB4A-05ED95AF1A5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AE6C-5BD0-D946-B33D-F6797F2C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5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6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95E-FBC9-0346-8A12-C591B384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D3C-37E5-A04D-9D0A-66A817A0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5E5B-34DD-3E45-9BD8-959169D1E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1C57-39FD-664E-BB45-65FD0A1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9049-EAC4-BB45-AD73-A26C3052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7764-3CFA-364E-9455-30362ECA5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FC894-FADC-B44D-90A0-4F2FD4CE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1566-8CA6-8145-98BC-7F7323AE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9761-4EF5-434B-8265-5B8D6EAF5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5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243000"/>
            <a:ext cx="8009518" cy="276999"/>
          </a:xfrm>
        </p:spPr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268015"/>
            <a:ext cx="8656646" cy="32932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9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1D5E-F6C5-B343-A06C-79F18D0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121-EE50-E74B-B659-F9590F8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AC38B-147B-734E-B98D-FDCA65DC3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2950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3A2-2C5E-8A40-BF79-7A69608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A7C5-A6FC-C54D-8B9B-DA7B7340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291AC-F38E-5042-9514-B4209B3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920-B295-AE43-941E-886F7A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CFA9-A5F9-5A44-BCAB-C29F8D4E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466D-F1F1-5B4B-AB55-BD3DA1CC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54F-D051-DB42-BF0E-1F244CAE0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8C-9B47-A661-75FF0AD3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3A9C-805E-674B-AAB4-84CAC409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5008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B33D-DF56-9C49-9AF9-9905FFB8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68014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B5C49-5105-BC4A-B806-595C9C4B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5008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A752-9A56-0B4E-B46D-2D768398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68014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04EAE6-0ABF-8047-AA9B-E78CEA9D0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7CF-4812-7D4D-9154-F407837E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0652"/>
            <a:ext cx="7886700" cy="866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23284-3559-7247-A23A-755721C90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6BC88-6D5C-0847-9239-8F111D743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221-5829-AD40-A659-AB047CA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4D33-187B-1442-B10F-A5BDF817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B743-DFFD-F447-A19A-28331609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CC6E-A2C2-6345-B787-B04C93151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5C7-FE29-5148-92FB-E0EEA97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4813-C07C-6B4B-A0FB-5071E6F5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589A1-C115-5046-A852-4AB686BE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610-15EA-A345-B19E-805E8621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12687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C670-13EE-0040-9AE6-CC88EC6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18BA4200-25FE-D440-AD2F-344BEB1B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7323"/>
            <a:ext cx="7886700" cy="87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7DF6B-4E3D-9349-AB20-595172CC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364" y="274245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4039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47B4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76BB-4536-0B4E-ADCF-91CFD516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300" y="464791"/>
            <a:ext cx="6858000" cy="1790700"/>
          </a:xfrm>
        </p:spPr>
        <p:txBody>
          <a:bodyPr/>
          <a:lstStyle/>
          <a:p>
            <a:pPr algn="r"/>
            <a:r>
              <a:rPr lang="en-AU" dirty="0"/>
              <a:t>SAP Cloud Platform ABAP Environment – a first look</a:t>
            </a:r>
            <a:endParaRPr lang="en-US" b="1" dirty="0">
              <a:solidFill>
                <a:srgbClr val="F27B4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ED94-E9B9-3F4E-A27E-3E1716AC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300" y="2255491"/>
            <a:ext cx="6858000" cy="124182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Graham Robinson</a:t>
            </a:r>
          </a:p>
        </p:txBody>
      </p:sp>
    </p:spTree>
    <p:extLst>
      <p:ext uri="{BB962C8B-B14F-4D97-AF65-F5344CB8AC3E}">
        <p14:creationId xmlns:p14="http://schemas.microsoft.com/office/powerpoint/2010/main" val="46863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C66-E274-B84C-AF85-03280DF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CCFB-DD30-0142-81AD-C9B0B64AB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CA0D8-6D34-E043-B716-6E1ECDBE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2727" y="786735"/>
            <a:ext cx="2670524" cy="1357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E9DBAD-DD16-5245-9C8C-5B6887CC52EC}"/>
              </a:ext>
            </a:extLst>
          </p:cNvPr>
          <p:cNvGrpSpPr/>
          <p:nvPr/>
        </p:nvGrpSpPr>
        <p:grpSpPr>
          <a:xfrm>
            <a:off x="3961737" y="2964315"/>
            <a:ext cx="1694480" cy="746434"/>
            <a:chOff x="3203847" y="3432313"/>
            <a:chExt cx="1561591" cy="8249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D589E1-E8F1-764D-B525-35B80581418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7" y="3432313"/>
              <a:ext cx="720256" cy="824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7C14DA-9004-994F-9DB6-0990D71E13D0}"/>
                </a:ext>
              </a:extLst>
            </p:cNvPr>
            <p:cNvSpPr txBox="1"/>
            <p:nvPr/>
          </p:nvSpPr>
          <p:spPr>
            <a:xfrm>
              <a:off x="3821156" y="3647223"/>
              <a:ext cx="944282" cy="274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2" dirty="0">
                  <a:solidFill>
                    <a:srgbClr val="38A5CE"/>
                  </a:solidFill>
                </a:rPr>
                <a:t>@</a:t>
              </a:r>
              <a:r>
                <a:rPr lang="en-US" sz="1012" dirty="0" err="1">
                  <a:solidFill>
                    <a:srgbClr val="38A5CE"/>
                  </a:solidFill>
                </a:rPr>
                <a:t>grahamrobbo</a:t>
              </a:r>
              <a:endParaRPr lang="en-AU" sz="1012" dirty="0">
                <a:solidFill>
                  <a:srgbClr val="38A5C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9E87A8-04D6-CF49-8930-E1963B8B0416}"/>
              </a:ext>
            </a:extLst>
          </p:cNvPr>
          <p:cNvSpPr txBox="1"/>
          <p:nvPr/>
        </p:nvSpPr>
        <p:spPr>
          <a:xfrm>
            <a:off x="1350112" y="4184949"/>
            <a:ext cx="81110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latin typeface="Arial Narrow"/>
                <a:cs typeface="Arial Narrow"/>
              </a:rPr>
              <a:t>*Photo by Martin </a:t>
            </a:r>
            <a:r>
              <a:rPr lang="en-US" sz="525" i="1" dirty="0" err="1">
                <a:latin typeface="Arial Narrow"/>
                <a:cs typeface="Arial Narrow"/>
              </a:rPr>
              <a:t>Gillet</a:t>
            </a:r>
            <a:endParaRPr lang="en-US" sz="525" i="1" dirty="0">
              <a:latin typeface="Arial Narrow"/>
              <a:cs typeface="Arial Narro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66D5E-71C3-0244-8BF0-B0B4D4E370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5" y="779574"/>
            <a:ext cx="2279560" cy="3418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17FA8-0FEC-F64A-A1B4-4682611D3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090" y="3781779"/>
            <a:ext cx="2856756" cy="3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BE5-E154-4044-A063-1749E23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5671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rgbClr val="1C7390"/>
                </a:solidFill>
              </a:rPr>
              <a:t>Holding slide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49158F-349D-F843-B6DF-AACE843300FC}"/>
              </a:ext>
            </a:extLst>
          </p:cNvPr>
          <p:cNvSpPr txBox="1">
            <a:spLocks/>
          </p:cNvSpPr>
          <p:nvPr/>
        </p:nvSpPr>
        <p:spPr>
          <a:xfrm>
            <a:off x="628650" y="300929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586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BE5-E154-4044-A063-1749E23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6580"/>
            <a:ext cx="7886700" cy="1484996"/>
          </a:xfrm>
        </p:spPr>
        <p:txBody>
          <a:bodyPr/>
          <a:lstStyle/>
          <a:p>
            <a:r>
              <a:rPr lang="en-US" b="1" dirty="0">
                <a:solidFill>
                  <a:srgbClr val="1C7390"/>
                </a:solidFill>
              </a:rPr>
              <a:t>Holding slide title </a:t>
            </a:r>
            <a:br>
              <a:rPr lang="en-US" b="1" dirty="0">
                <a:solidFill>
                  <a:srgbClr val="1C7390"/>
                </a:solidFill>
              </a:rPr>
            </a:br>
            <a:r>
              <a:rPr lang="en-US" dirty="0">
                <a:solidFill>
                  <a:srgbClr val="1C7390"/>
                </a:solidFill>
              </a:rPr>
              <a:t>over two lines </a:t>
            </a:r>
            <a:r>
              <a:rPr lang="en-US" b="1" dirty="0">
                <a:solidFill>
                  <a:srgbClr val="1C7390"/>
                </a:solidFill>
              </a:rPr>
              <a:t>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49158F-349D-F843-B6DF-AACE843300FC}"/>
              </a:ext>
            </a:extLst>
          </p:cNvPr>
          <p:cNvSpPr txBox="1">
            <a:spLocks/>
          </p:cNvSpPr>
          <p:nvPr/>
        </p:nvSpPr>
        <p:spPr>
          <a:xfrm>
            <a:off x="628650" y="300929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4461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C620C-B47A-1F4F-9D44-DF1DA9FC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3F5CA-B4D6-2D40-835E-98818B31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choro </a:t>
            </a:r>
            <a:r>
              <a:rPr lang="en-US" dirty="0" err="1"/>
              <a:t>malorum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sea, sea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integre</a:t>
            </a:r>
            <a:r>
              <a:rPr lang="en-US" dirty="0"/>
              <a:t> </a:t>
            </a:r>
            <a:r>
              <a:rPr lang="en-US" dirty="0" err="1"/>
              <a:t>ponderum</a:t>
            </a:r>
            <a:r>
              <a:rPr lang="en-US" dirty="0"/>
              <a:t> id. </a:t>
            </a:r>
          </a:p>
          <a:p>
            <a:r>
              <a:rPr lang="en-US" dirty="0" err="1"/>
              <a:t>Novum</a:t>
            </a:r>
            <a:r>
              <a:rPr lang="en-US" dirty="0"/>
              <a:t> </a:t>
            </a:r>
            <a:r>
              <a:rPr lang="en-US" dirty="0" err="1"/>
              <a:t>urbanitas</a:t>
            </a:r>
            <a:r>
              <a:rPr lang="en-US" dirty="0"/>
              <a:t> id </a:t>
            </a:r>
            <a:r>
              <a:rPr lang="en-US" dirty="0" err="1"/>
              <a:t>eam</a:t>
            </a:r>
            <a:r>
              <a:rPr lang="en-US" dirty="0"/>
              <a:t>. </a:t>
            </a:r>
          </a:p>
          <a:p>
            <a:r>
              <a:rPr lang="en-US" dirty="0"/>
              <a:t>Per ad </a:t>
            </a:r>
            <a:r>
              <a:rPr lang="en-US" dirty="0" err="1"/>
              <a:t>populo</a:t>
            </a:r>
            <a:r>
              <a:rPr lang="en-US" dirty="0"/>
              <a:t> </a:t>
            </a:r>
            <a:r>
              <a:rPr lang="en-US" dirty="0" err="1"/>
              <a:t>alterum</a:t>
            </a:r>
            <a:r>
              <a:rPr lang="en-US" dirty="0"/>
              <a:t>, duo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, </a:t>
            </a:r>
            <a:r>
              <a:rPr lang="en-US" dirty="0" err="1"/>
              <a:t>quaeque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ne. </a:t>
            </a:r>
          </a:p>
          <a:p>
            <a:r>
              <a:rPr lang="en-US" dirty="0"/>
              <a:t>Id per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mnesarchum</a:t>
            </a:r>
            <a:r>
              <a:rPr lang="en-US" dirty="0"/>
              <a:t>, </a:t>
            </a:r>
            <a:r>
              <a:rPr lang="en-US" dirty="0" err="1"/>
              <a:t>meliore</a:t>
            </a:r>
            <a:r>
              <a:rPr lang="en-US" dirty="0"/>
              <a:t> </a:t>
            </a:r>
            <a:r>
              <a:rPr lang="en-US" dirty="0" err="1"/>
              <a:t>omittam</a:t>
            </a:r>
            <a:r>
              <a:rPr lang="en-US" dirty="0"/>
              <a:t> </a:t>
            </a:r>
            <a:r>
              <a:rPr lang="en-US" dirty="0" err="1"/>
              <a:t>insolens</a:t>
            </a:r>
            <a:r>
              <a:rPr lang="en-US" dirty="0"/>
              <a:t> quo ea.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D32423-C925-A24F-803C-CCBEA8774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37285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BAC87-A73B-FC43-AA11-34ABD3C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8B308-23A1-0940-90F1-7E7ACFF6C3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9936-FAB3-1C43-8428-6048D0474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D5C2E-9EA6-D14B-99BE-FC72AFFAE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7C20-6248-DB45-86E5-1B13B743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8155-B079-B84B-8D43-CB1904FC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670"/>
            <a:ext cx="9139995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416-FAA0-BD40-BADA-E1E7C2E8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escue.jpg">
            <a:extLst>
              <a:ext uri="{FF2B5EF4-FFF2-40B4-BE49-F238E27FC236}">
                <a16:creationId xmlns:a16="http://schemas.microsoft.com/office/drawing/2014/main" id="{EE751289-0885-034B-B5F8-9E1BAEEB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974" y="670"/>
            <a:ext cx="12161684" cy="540879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3FB2A6-0CB4-CD4C-9385-902E4B03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496" y="3288006"/>
            <a:ext cx="2952999" cy="149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5C4624-31E5-2C45-A0B1-ED3CB22CC285}"/>
              </a:ext>
            </a:extLst>
          </p:cNvPr>
          <p:cNvGrpSpPr/>
          <p:nvPr/>
        </p:nvGrpSpPr>
        <p:grpSpPr>
          <a:xfrm>
            <a:off x="5831630" y="4180522"/>
            <a:ext cx="1510567" cy="485928"/>
            <a:chOff x="3203848" y="3507854"/>
            <a:chExt cx="1672873" cy="648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6B84FB-9A98-444F-831E-FAF9191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3507854"/>
              <a:ext cx="648073" cy="6480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F64D2-0D48-D34E-87F3-4F801E7836D3}"/>
                </a:ext>
              </a:extLst>
            </p:cNvPr>
            <p:cNvSpPr txBox="1"/>
            <p:nvPr/>
          </p:nvSpPr>
          <p:spPr>
            <a:xfrm>
              <a:off x="3741987" y="3647224"/>
              <a:ext cx="1134734" cy="330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2" dirty="0">
                  <a:solidFill>
                    <a:srgbClr val="38A5CE"/>
                  </a:solidFill>
                </a:rPr>
                <a:t>@</a:t>
              </a:r>
              <a:r>
                <a:rPr lang="en-US" sz="1012" dirty="0" err="1">
                  <a:solidFill>
                    <a:srgbClr val="38A5CE"/>
                  </a:solidFill>
                </a:rPr>
                <a:t>grahamrobbo</a:t>
              </a:r>
              <a:endParaRPr lang="en-AU" sz="1012" dirty="0">
                <a:solidFill>
                  <a:srgbClr val="38A5C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232-96CD-C941-BD51-10DA60BF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with 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C2FB0-A5C5-424B-BEE8-7F761E95C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52A50-D2F3-6441-B2B4-9899976F8C88}"/>
              </a:ext>
            </a:extLst>
          </p:cNvPr>
          <p:cNvSpPr txBox="1"/>
          <p:nvPr/>
        </p:nvSpPr>
        <p:spPr>
          <a:xfrm>
            <a:off x="1314844" y="1469264"/>
            <a:ext cx="46853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graham@yelcho.com.au</a:t>
            </a:r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+61 412 402 441</a:t>
            </a: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linkedin.com/in/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grahamrobbo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grahamrobbo</a:t>
            </a:r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37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138</Words>
  <Application>Microsoft Macintosh PowerPoint</Application>
  <PresentationFormat>On-screen Show (16:9)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Tahoma</vt:lpstr>
      <vt:lpstr>1_Office Theme</vt:lpstr>
      <vt:lpstr>SAP Cloud Platform ABAP Environment – a first look</vt:lpstr>
      <vt:lpstr>Introduction</vt:lpstr>
      <vt:lpstr>Holding slide title here</vt:lpstr>
      <vt:lpstr>Holding slide title  over two lines here</vt:lpstr>
      <vt:lpstr>Click to add title</vt:lpstr>
      <vt:lpstr>PowerPoint Presentation</vt:lpstr>
      <vt:lpstr>PowerPoint Presentation</vt:lpstr>
      <vt:lpstr>PowerPoint Presentation</vt:lpstr>
      <vt:lpstr>How to connect with me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Gerhardus Botes</dc:creator>
  <cp:lastModifiedBy>Graham Robinson</cp:lastModifiedBy>
  <cp:revision>36</cp:revision>
  <dcterms:created xsi:type="dcterms:W3CDTF">2018-06-13T01:18:45Z</dcterms:created>
  <dcterms:modified xsi:type="dcterms:W3CDTF">2018-06-20T05:02:47Z</dcterms:modified>
</cp:coreProperties>
</file>