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6"/>
  </p:notesMasterIdLst>
  <p:sldIdLst>
    <p:sldId id="374" r:id="rId2"/>
    <p:sldId id="375" r:id="rId3"/>
    <p:sldId id="378" r:id="rId4"/>
    <p:sldId id="37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5E6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6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0E002-B88B-4BB0-BA5A-919501F4FBF2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E53B0-EFB7-4B0E-B012-E676534541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6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57200" y="457200"/>
            <a:ext cx="11277600" cy="912813"/>
          </a:xfrm>
        </p:spPr>
        <p:txBody>
          <a:bodyPr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7623175" y="1752601"/>
            <a:ext cx="4111624" cy="5105400"/>
          </a:xfrm>
        </p:spPr>
        <p:txBody>
          <a:bodyPr bIns="180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3764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57200" y="457200"/>
            <a:ext cx="11277600" cy="912813"/>
          </a:xfrm>
        </p:spPr>
        <p:txBody>
          <a:bodyPr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57200" y="5226424"/>
            <a:ext cx="11277599" cy="1631576"/>
          </a:xfrm>
        </p:spPr>
        <p:txBody>
          <a:bodyPr bIns="180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5899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382794" y="1371600"/>
            <a:ext cx="3809603" cy="41163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8382661" y="5487988"/>
            <a:ext cx="3810927" cy="13700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7623175" y="1371600"/>
            <a:ext cx="759619" cy="41163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0669588" y="0"/>
            <a:ext cx="1522412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Text Placeholder 278"/>
          <p:cNvSpPr>
            <a:spLocks noGrp="1"/>
          </p:cNvSpPr>
          <p:nvPr>
            <p:ph type="body" sz="quarter" idx="11" hasCustomPrompt="1"/>
          </p:nvPr>
        </p:nvSpPr>
        <p:spPr>
          <a:xfrm>
            <a:off x="5618888" y="501480"/>
            <a:ext cx="4795111" cy="3672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 algn="r">
              <a:spcAft>
                <a:spcPts val="0"/>
              </a:spcAft>
              <a:buNone/>
              <a:defRPr lang="en-US" sz="2400" dirty="0" smtClean="0">
                <a:solidFill>
                  <a:srgbClr val="002B4C"/>
                </a:solidFill>
              </a:defRPr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sz="1800" dirty="0" smtClean="0"/>
            </a:lvl4pPr>
            <a:lvl5pPr>
              <a:defRPr lang="en-GB" sz="1800" dirty="0"/>
            </a:lvl5pPr>
          </a:lstStyle>
          <a:p>
            <a:pPr marL="0" lvl="0" algn="r"/>
            <a:r>
              <a:rPr lang="en-US" sz="2400" dirty="0" smtClean="0">
                <a:solidFill>
                  <a:srgbClr val="002B4C"/>
                </a:solidFill>
              </a:rPr>
              <a:t>Click to add Presentation title signpost </a:t>
            </a:r>
            <a:endParaRPr lang="en-US" dirty="0" smtClean="0"/>
          </a:p>
        </p:txBody>
      </p:sp>
      <p:pic>
        <p:nvPicPr>
          <p:cNvPr id="280" name="Picture 2" descr="BoE logo_A4 mast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6300"/>
            <a:ext cx="2995962" cy="5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0" name="Picture Placeholder 289"/>
          <p:cNvSpPr>
            <a:spLocks noGrp="1" noChangeAspect="1"/>
          </p:cNvSpPr>
          <p:nvPr>
            <p:ph type="pic" sz="quarter" idx="14"/>
          </p:nvPr>
        </p:nvSpPr>
        <p:spPr>
          <a:xfrm>
            <a:off x="10961688" y="190785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5" name="Picture Placeholder 276"/>
          <p:cNvSpPr>
            <a:spLocks noGrp="1"/>
          </p:cNvSpPr>
          <p:nvPr>
            <p:ph type="pic" sz="quarter" idx="10"/>
          </p:nvPr>
        </p:nvSpPr>
        <p:spPr>
          <a:xfrm>
            <a:off x="8382794" y="1371600"/>
            <a:ext cx="3808800" cy="41148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57199" y="1752600"/>
            <a:ext cx="7165975" cy="3735387"/>
          </a:xfrm>
          <a:prstGeom prst="rect">
            <a:avLst/>
          </a:prstGeom>
        </p:spPr>
        <p:txBody>
          <a:bodyPr rIns="457200"/>
          <a:lstStyle>
            <a:lvl1pPr marL="0" indent="0">
              <a:spcAft>
                <a:spcPts val="2400"/>
              </a:spcAft>
              <a:buNone/>
              <a:defRPr sz="4800"/>
            </a:lvl1pPr>
            <a:lvl2pPr marL="0" indent="0">
              <a:buFont typeface="Arial" panose="020B0604020202020204" pitchFamily="34" charset="0"/>
              <a:buNone/>
              <a:defRPr sz="3200"/>
            </a:lvl2pPr>
            <a:lvl3pPr marL="0" indent="0"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 dirty="0" smtClean="0"/>
              <a:t>Click to edit title </a:t>
            </a:r>
            <a:br>
              <a:rPr lang="en-GB" dirty="0" smtClean="0"/>
            </a:br>
            <a:r>
              <a:rPr lang="en-GB" dirty="0" smtClean="0"/>
              <a:t>(Calibri 48pt)</a:t>
            </a:r>
          </a:p>
          <a:p>
            <a:pPr lvl="1"/>
            <a:r>
              <a:rPr lang="en-US" dirty="0" smtClean="0"/>
              <a:t>Presentation subtitle </a:t>
            </a:r>
            <a:br>
              <a:rPr lang="en-US" dirty="0" smtClean="0"/>
            </a:br>
            <a:r>
              <a:rPr lang="en-US" dirty="0" smtClean="0"/>
              <a:t>(Calibri 32pt)</a:t>
            </a:r>
          </a:p>
          <a:p>
            <a:pPr lvl="1"/>
            <a:endParaRPr lang="en-US" dirty="0" smtClean="0"/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8381188" y="5483111"/>
            <a:ext cx="3812400" cy="1374889"/>
            <a:chOff x="6470651" y="1893888"/>
            <a:chExt cx="1298575" cy="468313"/>
          </a:xfrm>
          <a:solidFill>
            <a:srgbClr val="FFFFFF">
              <a:alpha val="20000"/>
            </a:srgbClr>
          </a:solidFill>
        </p:grpSpPr>
        <p:sp>
          <p:nvSpPr>
            <p:cNvPr id="17" name="Freeform 1508"/>
            <p:cNvSpPr>
              <a:spLocks/>
            </p:cNvSpPr>
            <p:nvPr/>
          </p:nvSpPr>
          <p:spPr bwMode="auto">
            <a:xfrm>
              <a:off x="6470651" y="1893888"/>
              <a:ext cx="98425" cy="71438"/>
            </a:xfrm>
            <a:custGeom>
              <a:avLst/>
              <a:gdLst>
                <a:gd name="T0" fmla="*/ 131 w 163"/>
                <a:gd name="T1" fmla="*/ 80 h 120"/>
                <a:gd name="T2" fmla="*/ 143 w 163"/>
                <a:gd name="T3" fmla="*/ 64 h 120"/>
                <a:gd name="T4" fmla="*/ 163 w 163"/>
                <a:gd name="T5" fmla="*/ 0 h 120"/>
                <a:gd name="T6" fmla="*/ 123 w 163"/>
                <a:gd name="T7" fmla="*/ 0 h 120"/>
                <a:gd name="T8" fmla="*/ 110 w 163"/>
                <a:gd name="T9" fmla="*/ 41 h 120"/>
                <a:gd name="T10" fmla="*/ 40 w 163"/>
                <a:gd name="T11" fmla="*/ 80 h 120"/>
                <a:gd name="T12" fmla="*/ 0 w 163"/>
                <a:gd name="T13" fmla="*/ 70 h 120"/>
                <a:gd name="T14" fmla="*/ 0 w 163"/>
                <a:gd name="T15" fmla="*/ 114 h 120"/>
                <a:gd name="T16" fmla="*/ 40 w 163"/>
                <a:gd name="T17" fmla="*/ 120 h 120"/>
                <a:gd name="T18" fmla="*/ 131 w 163"/>
                <a:gd name="T19" fmla="*/ 8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20">
                  <a:moveTo>
                    <a:pt x="131" y="80"/>
                  </a:moveTo>
                  <a:cubicBezTo>
                    <a:pt x="135" y="75"/>
                    <a:pt x="140" y="70"/>
                    <a:pt x="143" y="64"/>
                  </a:cubicBezTo>
                  <a:cubicBezTo>
                    <a:pt x="155" y="45"/>
                    <a:pt x="163" y="24"/>
                    <a:pt x="163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2" y="15"/>
                    <a:pt x="118" y="29"/>
                    <a:pt x="110" y="41"/>
                  </a:cubicBezTo>
                  <a:cubicBezTo>
                    <a:pt x="96" y="64"/>
                    <a:pt x="69" y="80"/>
                    <a:pt x="40" y="80"/>
                  </a:cubicBezTo>
                  <a:cubicBezTo>
                    <a:pt x="25" y="80"/>
                    <a:pt x="12" y="76"/>
                    <a:pt x="0" y="70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2" y="118"/>
                    <a:pt x="26" y="120"/>
                    <a:pt x="40" y="120"/>
                  </a:cubicBezTo>
                  <a:cubicBezTo>
                    <a:pt x="76" y="120"/>
                    <a:pt x="108" y="105"/>
                    <a:pt x="131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509"/>
            <p:cNvSpPr>
              <a:spLocks/>
            </p:cNvSpPr>
            <p:nvPr/>
          </p:nvSpPr>
          <p:spPr bwMode="auto">
            <a:xfrm>
              <a:off x="6564313" y="1893888"/>
              <a:ext cx="128588" cy="71438"/>
            </a:xfrm>
            <a:custGeom>
              <a:avLst/>
              <a:gdLst>
                <a:gd name="T0" fmla="*/ 91 w 215"/>
                <a:gd name="T1" fmla="*/ 80 h 120"/>
                <a:gd name="T2" fmla="*/ 21 w 215"/>
                <a:gd name="T3" fmla="*/ 41 h 120"/>
                <a:gd name="T4" fmla="*/ 0 w 215"/>
                <a:gd name="T5" fmla="*/ 80 h 120"/>
                <a:gd name="T6" fmla="*/ 91 w 215"/>
                <a:gd name="T7" fmla="*/ 120 h 120"/>
                <a:gd name="T8" fmla="*/ 195 w 215"/>
                <a:gd name="T9" fmla="*/ 64 h 120"/>
                <a:gd name="T10" fmla="*/ 215 w 215"/>
                <a:gd name="T11" fmla="*/ 0 h 120"/>
                <a:gd name="T12" fmla="*/ 175 w 215"/>
                <a:gd name="T13" fmla="*/ 0 h 120"/>
                <a:gd name="T14" fmla="*/ 91 w 215"/>
                <a:gd name="T15" fmla="*/ 8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20">
                  <a:moveTo>
                    <a:pt x="91" y="80"/>
                  </a:moveTo>
                  <a:cubicBezTo>
                    <a:pt x="62" y="80"/>
                    <a:pt x="35" y="64"/>
                    <a:pt x="21" y="41"/>
                  </a:cubicBezTo>
                  <a:cubicBezTo>
                    <a:pt x="16" y="55"/>
                    <a:pt x="9" y="68"/>
                    <a:pt x="0" y="80"/>
                  </a:cubicBezTo>
                  <a:cubicBezTo>
                    <a:pt x="23" y="105"/>
                    <a:pt x="55" y="120"/>
                    <a:pt x="91" y="120"/>
                  </a:cubicBezTo>
                  <a:cubicBezTo>
                    <a:pt x="135" y="120"/>
                    <a:pt x="173" y="98"/>
                    <a:pt x="195" y="64"/>
                  </a:cubicBezTo>
                  <a:cubicBezTo>
                    <a:pt x="207" y="45"/>
                    <a:pt x="215" y="24"/>
                    <a:pt x="215" y="0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173" y="45"/>
                    <a:pt x="136" y="80"/>
                    <a:pt x="91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510"/>
            <p:cNvSpPr>
              <a:spLocks/>
            </p:cNvSpPr>
            <p:nvPr/>
          </p:nvSpPr>
          <p:spPr bwMode="auto">
            <a:xfrm>
              <a:off x="6688138" y="1893888"/>
              <a:ext cx="127000" cy="71438"/>
            </a:xfrm>
            <a:custGeom>
              <a:avLst/>
              <a:gdLst>
                <a:gd name="T0" fmla="*/ 91 w 215"/>
                <a:gd name="T1" fmla="*/ 80 h 120"/>
                <a:gd name="T2" fmla="*/ 20 w 215"/>
                <a:gd name="T3" fmla="*/ 41 h 120"/>
                <a:gd name="T4" fmla="*/ 0 w 215"/>
                <a:gd name="T5" fmla="*/ 80 h 120"/>
                <a:gd name="T6" fmla="*/ 91 w 215"/>
                <a:gd name="T7" fmla="*/ 120 h 120"/>
                <a:gd name="T8" fmla="*/ 182 w 215"/>
                <a:gd name="T9" fmla="*/ 80 h 120"/>
                <a:gd name="T10" fmla="*/ 195 w 215"/>
                <a:gd name="T11" fmla="*/ 64 h 120"/>
                <a:gd name="T12" fmla="*/ 215 w 215"/>
                <a:gd name="T13" fmla="*/ 0 h 120"/>
                <a:gd name="T14" fmla="*/ 175 w 215"/>
                <a:gd name="T15" fmla="*/ 0 h 120"/>
                <a:gd name="T16" fmla="*/ 162 w 215"/>
                <a:gd name="T17" fmla="*/ 41 h 120"/>
                <a:gd name="T18" fmla="*/ 91 w 215"/>
                <a:gd name="T19" fmla="*/ 8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5" h="120">
                  <a:moveTo>
                    <a:pt x="91" y="80"/>
                  </a:moveTo>
                  <a:cubicBezTo>
                    <a:pt x="61" y="80"/>
                    <a:pt x="35" y="64"/>
                    <a:pt x="20" y="41"/>
                  </a:cubicBezTo>
                  <a:cubicBezTo>
                    <a:pt x="16" y="55"/>
                    <a:pt x="9" y="68"/>
                    <a:pt x="0" y="80"/>
                  </a:cubicBezTo>
                  <a:cubicBezTo>
                    <a:pt x="23" y="105"/>
                    <a:pt x="55" y="120"/>
                    <a:pt x="91" y="120"/>
                  </a:cubicBezTo>
                  <a:cubicBezTo>
                    <a:pt x="127" y="120"/>
                    <a:pt x="160" y="105"/>
                    <a:pt x="182" y="80"/>
                  </a:cubicBezTo>
                  <a:cubicBezTo>
                    <a:pt x="187" y="75"/>
                    <a:pt x="191" y="70"/>
                    <a:pt x="195" y="64"/>
                  </a:cubicBezTo>
                  <a:cubicBezTo>
                    <a:pt x="207" y="45"/>
                    <a:pt x="214" y="24"/>
                    <a:pt x="215" y="0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174" y="15"/>
                    <a:pt x="170" y="29"/>
                    <a:pt x="162" y="41"/>
                  </a:cubicBezTo>
                  <a:cubicBezTo>
                    <a:pt x="147" y="64"/>
                    <a:pt x="121" y="80"/>
                    <a:pt x="91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511"/>
            <p:cNvSpPr>
              <a:spLocks/>
            </p:cNvSpPr>
            <p:nvPr/>
          </p:nvSpPr>
          <p:spPr bwMode="auto">
            <a:xfrm>
              <a:off x="6811963" y="1893888"/>
              <a:ext cx="127000" cy="71438"/>
            </a:xfrm>
            <a:custGeom>
              <a:avLst/>
              <a:gdLst>
                <a:gd name="T0" fmla="*/ 91 w 215"/>
                <a:gd name="T1" fmla="*/ 80 h 120"/>
                <a:gd name="T2" fmla="*/ 20 w 215"/>
                <a:gd name="T3" fmla="*/ 41 h 120"/>
                <a:gd name="T4" fmla="*/ 0 w 215"/>
                <a:gd name="T5" fmla="*/ 80 h 120"/>
                <a:gd name="T6" fmla="*/ 91 w 215"/>
                <a:gd name="T7" fmla="*/ 120 h 120"/>
                <a:gd name="T8" fmla="*/ 195 w 215"/>
                <a:gd name="T9" fmla="*/ 64 h 120"/>
                <a:gd name="T10" fmla="*/ 215 w 215"/>
                <a:gd name="T11" fmla="*/ 0 h 120"/>
                <a:gd name="T12" fmla="*/ 175 w 215"/>
                <a:gd name="T13" fmla="*/ 0 h 120"/>
                <a:gd name="T14" fmla="*/ 91 w 215"/>
                <a:gd name="T15" fmla="*/ 8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20">
                  <a:moveTo>
                    <a:pt x="91" y="80"/>
                  </a:moveTo>
                  <a:cubicBezTo>
                    <a:pt x="61" y="80"/>
                    <a:pt x="35" y="64"/>
                    <a:pt x="20" y="41"/>
                  </a:cubicBezTo>
                  <a:cubicBezTo>
                    <a:pt x="16" y="55"/>
                    <a:pt x="9" y="68"/>
                    <a:pt x="0" y="80"/>
                  </a:cubicBezTo>
                  <a:cubicBezTo>
                    <a:pt x="23" y="105"/>
                    <a:pt x="55" y="120"/>
                    <a:pt x="91" y="120"/>
                  </a:cubicBezTo>
                  <a:cubicBezTo>
                    <a:pt x="135" y="120"/>
                    <a:pt x="173" y="98"/>
                    <a:pt x="195" y="64"/>
                  </a:cubicBezTo>
                  <a:cubicBezTo>
                    <a:pt x="207" y="45"/>
                    <a:pt x="214" y="24"/>
                    <a:pt x="215" y="0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173" y="45"/>
                    <a:pt x="136" y="80"/>
                    <a:pt x="91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512"/>
            <p:cNvSpPr>
              <a:spLocks/>
            </p:cNvSpPr>
            <p:nvPr/>
          </p:nvSpPr>
          <p:spPr bwMode="auto">
            <a:xfrm>
              <a:off x="6935788" y="1893888"/>
              <a:ext cx="127000" cy="71438"/>
            </a:xfrm>
            <a:custGeom>
              <a:avLst/>
              <a:gdLst>
                <a:gd name="T0" fmla="*/ 91 w 215"/>
                <a:gd name="T1" fmla="*/ 80 h 120"/>
                <a:gd name="T2" fmla="*/ 20 w 215"/>
                <a:gd name="T3" fmla="*/ 41 h 120"/>
                <a:gd name="T4" fmla="*/ 0 w 215"/>
                <a:gd name="T5" fmla="*/ 80 h 120"/>
                <a:gd name="T6" fmla="*/ 91 w 215"/>
                <a:gd name="T7" fmla="*/ 120 h 120"/>
                <a:gd name="T8" fmla="*/ 182 w 215"/>
                <a:gd name="T9" fmla="*/ 80 h 120"/>
                <a:gd name="T10" fmla="*/ 195 w 215"/>
                <a:gd name="T11" fmla="*/ 64 h 120"/>
                <a:gd name="T12" fmla="*/ 215 w 215"/>
                <a:gd name="T13" fmla="*/ 0 h 120"/>
                <a:gd name="T14" fmla="*/ 175 w 215"/>
                <a:gd name="T15" fmla="*/ 0 h 120"/>
                <a:gd name="T16" fmla="*/ 162 w 215"/>
                <a:gd name="T17" fmla="*/ 41 h 120"/>
                <a:gd name="T18" fmla="*/ 91 w 215"/>
                <a:gd name="T19" fmla="*/ 8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5" h="120">
                  <a:moveTo>
                    <a:pt x="91" y="80"/>
                  </a:moveTo>
                  <a:cubicBezTo>
                    <a:pt x="61" y="80"/>
                    <a:pt x="35" y="64"/>
                    <a:pt x="20" y="41"/>
                  </a:cubicBezTo>
                  <a:cubicBezTo>
                    <a:pt x="15" y="55"/>
                    <a:pt x="9" y="68"/>
                    <a:pt x="0" y="80"/>
                  </a:cubicBezTo>
                  <a:cubicBezTo>
                    <a:pt x="23" y="105"/>
                    <a:pt x="55" y="120"/>
                    <a:pt x="91" y="120"/>
                  </a:cubicBezTo>
                  <a:cubicBezTo>
                    <a:pt x="127" y="120"/>
                    <a:pt x="159" y="105"/>
                    <a:pt x="182" y="80"/>
                  </a:cubicBezTo>
                  <a:cubicBezTo>
                    <a:pt x="187" y="75"/>
                    <a:pt x="191" y="70"/>
                    <a:pt x="195" y="64"/>
                  </a:cubicBezTo>
                  <a:cubicBezTo>
                    <a:pt x="207" y="45"/>
                    <a:pt x="214" y="24"/>
                    <a:pt x="215" y="0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174" y="15"/>
                    <a:pt x="169" y="29"/>
                    <a:pt x="162" y="41"/>
                  </a:cubicBezTo>
                  <a:cubicBezTo>
                    <a:pt x="147" y="64"/>
                    <a:pt x="121" y="80"/>
                    <a:pt x="91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513"/>
            <p:cNvSpPr>
              <a:spLocks/>
            </p:cNvSpPr>
            <p:nvPr/>
          </p:nvSpPr>
          <p:spPr bwMode="auto">
            <a:xfrm>
              <a:off x="7059613" y="1893888"/>
              <a:ext cx="127000" cy="71438"/>
            </a:xfrm>
            <a:custGeom>
              <a:avLst/>
              <a:gdLst>
                <a:gd name="T0" fmla="*/ 91 w 215"/>
                <a:gd name="T1" fmla="*/ 80 h 120"/>
                <a:gd name="T2" fmla="*/ 20 w 215"/>
                <a:gd name="T3" fmla="*/ 41 h 120"/>
                <a:gd name="T4" fmla="*/ 0 w 215"/>
                <a:gd name="T5" fmla="*/ 80 h 120"/>
                <a:gd name="T6" fmla="*/ 91 w 215"/>
                <a:gd name="T7" fmla="*/ 120 h 120"/>
                <a:gd name="T8" fmla="*/ 195 w 215"/>
                <a:gd name="T9" fmla="*/ 64 h 120"/>
                <a:gd name="T10" fmla="*/ 215 w 215"/>
                <a:gd name="T11" fmla="*/ 0 h 120"/>
                <a:gd name="T12" fmla="*/ 175 w 215"/>
                <a:gd name="T13" fmla="*/ 0 h 120"/>
                <a:gd name="T14" fmla="*/ 91 w 215"/>
                <a:gd name="T15" fmla="*/ 8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20">
                  <a:moveTo>
                    <a:pt x="91" y="80"/>
                  </a:moveTo>
                  <a:cubicBezTo>
                    <a:pt x="61" y="80"/>
                    <a:pt x="35" y="64"/>
                    <a:pt x="20" y="41"/>
                  </a:cubicBezTo>
                  <a:cubicBezTo>
                    <a:pt x="15" y="55"/>
                    <a:pt x="9" y="68"/>
                    <a:pt x="0" y="80"/>
                  </a:cubicBezTo>
                  <a:cubicBezTo>
                    <a:pt x="23" y="105"/>
                    <a:pt x="55" y="120"/>
                    <a:pt x="91" y="120"/>
                  </a:cubicBezTo>
                  <a:cubicBezTo>
                    <a:pt x="134" y="120"/>
                    <a:pt x="173" y="98"/>
                    <a:pt x="195" y="64"/>
                  </a:cubicBezTo>
                  <a:cubicBezTo>
                    <a:pt x="207" y="45"/>
                    <a:pt x="214" y="24"/>
                    <a:pt x="215" y="0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172" y="45"/>
                    <a:pt x="136" y="80"/>
                    <a:pt x="91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1514"/>
            <p:cNvSpPr>
              <a:spLocks/>
            </p:cNvSpPr>
            <p:nvPr/>
          </p:nvSpPr>
          <p:spPr bwMode="auto">
            <a:xfrm>
              <a:off x="7183438" y="1893888"/>
              <a:ext cx="127000" cy="71438"/>
            </a:xfrm>
            <a:custGeom>
              <a:avLst/>
              <a:gdLst>
                <a:gd name="T0" fmla="*/ 91 w 215"/>
                <a:gd name="T1" fmla="*/ 80 h 120"/>
                <a:gd name="T2" fmla="*/ 20 w 215"/>
                <a:gd name="T3" fmla="*/ 41 h 120"/>
                <a:gd name="T4" fmla="*/ 0 w 215"/>
                <a:gd name="T5" fmla="*/ 80 h 120"/>
                <a:gd name="T6" fmla="*/ 91 w 215"/>
                <a:gd name="T7" fmla="*/ 120 h 120"/>
                <a:gd name="T8" fmla="*/ 182 w 215"/>
                <a:gd name="T9" fmla="*/ 80 h 120"/>
                <a:gd name="T10" fmla="*/ 195 w 215"/>
                <a:gd name="T11" fmla="*/ 64 h 120"/>
                <a:gd name="T12" fmla="*/ 215 w 215"/>
                <a:gd name="T13" fmla="*/ 0 h 120"/>
                <a:gd name="T14" fmla="*/ 174 w 215"/>
                <a:gd name="T15" fmla="*/ 0 h 120"/>
                <a:gd name="T16" fmla="*/ 162 w 215"/>
                <a:gd name="T17" fmla="*/ 41 h 120"/>
                <a:gd name="T18" fmla="*/ 91 w 215"/>
                <a:gd name="T19" fmla="*/ 8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5" h="120">
                  <a:moveTo>
                    <a:pt x="91" y="80"/>
                  </a:moveTo>
                  <a:cubicBezTo>
                    <a:pt x="61" y="80"/>
                    <a:pt x="35" y="64"/>
                    <a:pt x="20" y="41"/>
                  </a:cubicBezTo>
                  <a:cubicBezTo>
                    <a:pt x="15" y="55"/>
                    <a:pt x="8" y="68"/>
                    <a:pt x="0" y="80"/>
                  </a:cubicBezTo>
                  <a:cubicBezTo>
                    <a:pt x="22" y="105"/>
                    <a:pt x="55" y="120"/>
                    <a:pt x="91" y="120"/>
                  </a:cubicBezTo>
                  <a:cubicBezTo>
                    <a:pt x="127" y="120"/>
                    <a:pt x="159" y="105"/>
                    <a:pt x="182" y="80"/>
                  </a:cubicBezTo>
                  <a:cubicBezTo>
                    <a:pt x="186" y="75"/>
                    <a:pt x="191" y="70"/>
                    <a:pt x="195" y="64"/>
                  </a:cubicBezTo>
                  <a:cubicBezTo>
                    <a:pt x="207" y="45"/>
                    <a:pt x="214" y="24"/>
                    <a:pt x="215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4" y="15"/>
                    <a:pt x="169" y="29"/>
                    <a:pt x="162" y="41"/>
                  </a:cubicBezTo>
                  <a:cubicBezTo>
                    <a:pt x="147" y="64"/>
                    <a:pt x="121" y="80"/>
                    <a:pt x="91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515"/>
            <p:cNvSpPr>
              <a:spLocks/>
            </p:cNvSpPr>
            <p:nvPr/>
          </p:nvSpPr>
          <p:spPr bwMode="auto">
            <a:xfrm>
              <a:off x="7307263" y="1893888"/>
              <a:ext cx="127000" cy="71438"/>
            </a:xfrm>
            <a:custGeom>
              <a:avLst/>
              <a:gdLst>
                <a:gd name="T0" fmla="*/ 91 w 214"/>
                <a:gd name="T1" fmla="*/ 80 h 120"/>
                <a:gd name="T2" fmla="*/ 20 w 214"/>
                <a:gd name="T3" fmla="*/ 41 h 120"/>
                <a:gd name="T4" fmla="*/ 0 w 214"/>
                <a:gd name="T5" fmla="*/ 80 h 120"/>
                <a:gd name="T6" fmla="*/ 91 w 214"/>
                <a:gd name="T7" fmla="*/ 120 h 120"/>
                <a:gd name="T8" fmla="*/ 195 w 214"/>
                <a:gd name="T9" fmla="*/ 64 h 120"/>
                <a:gd name="T10" fmla="*/ 214 w 214"/>
                <a:gd name="T11" fmla="*/ 0 h 120"/>
                <a:gd name="T12" fmla="*/ 174 w 214"/>
                <a:gd name="T13" fmla="*/ 0 h 120"/>
                <a:gd name="T14" fmla="*/ 91 w 214"/>
                <a:gd name="T15" fmla="*/ 8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20">
                  <a:moveTo>
                    <a:pt x="91" y="80"/>
                  </a:moveTo>
                  <a:cubicBezTo>
                    <a:pt x="61" y="80"/>
                    <a:pt x="35" y="64"/>
                    <a:pt x="20" y="41"/>
                  </a:cubicBezTo>
                  <a:cubicBezTo>
                    <a:pt x="15" y="55"/>
                    <a:pt x="8" y="68"/>
                    <a:pt x="0" y="80"/>
                  </a:cubicBezTo>
                  <a:cubicBezTo>
                    <a:pt x="22" y="105"/>
                    <a:pt x="55" y="120"/>
                    <a:pt x="91" y="120"/>
                  </a:cubicBezTo>
                  <a:cubicBezTo>
                    <a:pt x="134" y="120"/>
                    <a:pt x="172" y="98"/>
                    <a:pt x="195" y="64"/>
                  </a:cubicBezTo>
                  <a:cubicBezTo>
                    <a:pt x="206" y="45"/>
                    <a:pt x="214" y="24"/>
                    <a:pt x="214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2" y="45"/>
                    <a:pt x="135" y="80"/>
                    <a:pt x="91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516"/>
            <p:cNvSpPr>
              <a:spLocks/>
            </p:cNvSpPr>
            <p:nvPr/>
          </p:nvSpPr>
          <p:spPr bwMode="auto">
            <a:xfrm>
              <a:off x="7431088" y="1893888"/>
              <a:ext cx="127000" cy="71438"/>
            </a:xfrm>
            <a:custGeom>
              <a:avLst/>
              <a:gdLst>
                <a:gd name="T0" fmla="*/ 90 w 214"/>
                <a:gd name="T1" fmla="*/ 80 h 120"/>
                <a:gd name="T2" fmla="*/ 20 w 214"/>
                <a:gd name="T3" fmla="*/ 41 h 120"/>
                <a:gd name="T4" fmla="*/ 0 w 214"/>
                <a:gd name="T5" fmla="*/ 80 h 120"/>
                <a:gd name="T6" fmla="*/ 90 w 214"/>
                <a:gd name="T7" fmla="*/ 120 h 120"/>
                <a:gd name="T8" fmla="*/ 181 w 214"/>
                <a:gd name="T9" fmla="*/ 80 h 120"/>
                <a:gd name="T10" fmla="*/ 194 w 214"/>
                <a:gd name="T11" fmla="*/ 64 h 120"/>
                <a:gd name="T12" fmla="*/ 214 w 214"/>
                <a:gd name="T13" fmla="*/ 0 h 120"/>
                <a:gd name="T14" fmla="*/ 174 w 214"/>
                <a:gd name="T15" fmla="*/ 0 h 120"/>
                <a:gd name="T16" fmla="*/ 161 w 214"/>
                <a:gd name="T17" fmla="*/ 41 h 120"/>
                <a:gd name="T18" fmla="*/ 90 w 214"/>
                <a:gd name="T19" fmla="*/ 8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4" h="120">
                  <a:moveTo>
                    <a:pt x="90" y="80"/>
                  </a:moveTo>
                  <a:cubicBezTo>
                    <a:pt x="61" y="80"/>
                    <a:pt x="34" y="64"/>
                    <a:pt x="20" y="41"/>
                  </a:cubicBezTo>
                  <a:cubicBezTo>
                    <a:pt x="15" y="55"/>
                    <a:pt x="8" y="68"/>
                    <a:pt x="0" y="80"/>
                  </a:cubicBezTo>
                  <a:cubicBezTo>
                    <a:pt x="22" y="105"/>
                    <a:pt x="55" y="120"/>
                    <a:pt x="90" y="120"/>
                  </a:cubicBezTo>
                  <a:cubicBezTo>
                    <a:pt x="126" y="120"/>
                    <a:pt x="159" y="105"/>
                    <a:pt x="181" y="80"/>
                  </a:cubicBezTo>
                  <a:cubicBezTo>
                    <a:pt x="186" y="75"/>
                    <a:pt x="191" y="70"/>
                    <a:pt x="194" y="64"/>
                  </a:cubicBezTo>
                  <a:cubicBezTo>
                    <a:pt x="206" y="45"/>
                    <a:pt x="214" y="24"/>
                    <a:pt x="214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3" y="15"/>
                    <a:pt x="169" y="29"/>
                    <a:pt x="161" y="41"/>
                  </a:cubicBezTo>
                  <a:cubicBezTo>
                    <a:pt x="146" y="64"/>
                    <a:pt x="120" y="80"/>
                    <a:pt x="90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1517"/>
            <p:cNvSpPr>
              <a:spLocks/>
            </p:cNvSpPr>
            <p:nvPr/>
          </p:nvSpPr>
          <p:spPr bwMode="auto">
            <a:xfrm>
              <a:off x="7553326" y="1893888"/>
              <a:ext cx="128588" cy="71438"/>
            </a:xfrm>
            <a:custGeom>
              <a:avLst/>
              <a:gdLst>
                <a:gd name="T0" fmla="*/ 91 w 215"/>
                <a:gd name="T1" fmla="*/ 80 h 120"/>
                <a:gd name="T2" fmla="*/ 20 w 215"/>
                <a:gd name="T3" fmla="*/ 41 h 120"/>
                <a:gd name="T4" fmla="*/ 0 w 215"/>
                <a:gd name="T5" fmla="*/ 80 h 120"/>
                <a:gd name="T6" fmla="*/ 91 w 215"/>
                <a:gd name="T7" fmla="*/ 120 h 120"/>
                <a:gd name="T8" fmla="*/ 195 w 215"/>
                <a:gd name="T9" fmla="*/ 64 h 120"/>
                <a:gd name="T10" fmla="*/ 215 w 215"/>
                <a:gd name="T11" fmla="*/ 0 h 120"/>
                <a:gd name="T12" fmla="*/ 175 w 215"/>
                <a:gd name="T13" fmla="*/ 0 h 120"/>
                <a:gd name="T14" fmla="*/ 91 w 215"/>
                <a:gd name="T15" fmla="*/ 8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20">
                  <a:moveTo>
                    <a:pt x="91" y="80"/>
                  </a:moveTo>
                  <a:cubicBezTo>
                    <a:pt x="62" y="80"/>
                    <a:pt x="35" y="64"/>
                    <a:pt x="20" y="41"/>
                  </a:cubicBezTo>
                  <a:cubicBezTo>
                    <a:pt x="16" y="55"/>
                    <a:pt x="9" y="68"/>
                    <a:pt x="0" y="80"/>
                  </a:cubicBezTo>
                  <a:cubicBezTo>
                    <a:pt x="23" y="105"/>
                    <a:pt x="55" y="120"/>
                    <a:pt x="91" y="120"/>
                  </a:cubicBezTo>
                  <a:cubicBezTo>
                    <a:pt x="135" y="120"/>
                    <a:pt x="173" y="98"/>
                    <a:pt x="195" y="64"/>
                  </a:cubicBezTo>
                  <a:cubicBezTo>
                    <a:pt x="207" y="45"/>
                    <a:pt x="214" y="24"/>
                    <a:pt x="215" y="0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173" y="45"/>
                    <a:pt x="136" y="80"/>
                    <a:pt x="91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518"/>
            <p:cNvSpPr>
              <a:spLocks/>
            </p:cNvSpPr>
            <p:nvPr/>
          </p:nvSpPr>
          <p:spPr bwMode="auto">
            <a:xfrm>
              <a:off x="7677151" y="1919288"/>
              <a:ext cx="92075" cy="46038"/>
            </a:xfrm>
            <a:custGeom>
              <a:avLst/>
              <a:gdLst>
                <a:gd name="T0" fmla="*/ 91 w 155"/>
                <a:gd name="T1" fmla="*/ 39 h 79"/>
                <a:gd name="T2" fmla="*/ 20 w 155"/>
                <a:gd name="T3" fmla="*/ 0 h 79"/>
                <a:gd name="T4" fmla="*/ 0 w 155"/>
                <a:gd name="T5" fmla="*/ 39 h 79"/>
                <a:gd name="T6" fmla="*/ 91 w 155"/>
                <a:gd name="T7" fmla="*/ 79 h 79"/>
                <a:gd name="T8" fmla="*/ 155 w 155"/>
                <a:gd name="T9" fmla="*/ 61 h 79"/>
                <a:gd name="T10" fmla="*/ 155 w 155"/>
                <a:gd name="T11" fmla="*/ 9 h 79"/>
                <a:gd name="T12" fmla="*/ 91 w 155"/>
                <a:gd name="T13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79">
                  <a:moveTo>
                    <a:pt x="91" y="39"/>
                  </a:moveTo>
                  <a:cubicBezTo>
                    <a:pt x="61" y="39"/>
                    <a:pt x="35" y="23"/>
                    <a:pt x="20" y="0"/>
                  </a:cubicBezTo>
                  <a:cubicBezTo>
                    <a:pt x="16" y="14"/>
                    <a:pt x="9" y="27"/>
                    <a:pt x="0" y="39"/>
                  </a:cubicBezTo>
                  <a:cubicBezTo>
                    <a:pt x="23" y="64"/>
                    <a:pt x="55" y="79"/>
                    <a:pt x="91" y="79"/>
                  </a:cubicBezTo>
                  <a:cubicBezTo>
                    <a:pt x="115" y="79"/>
                    <a:pt x="137" y="73"/>
                    <a:pt x="155" y="61"/>
                  </a:cubicBezTo>
                  <a:cubicBezTo>
                    <a:pt x="155" y="9"/>
                    <a:pt x="155" y="9"/>
                    <a:pt x="155" y="9"/>
                  </a:cubicBezTo>
                  <a:cubicBezTo>
                    <a:pt x="140" y="27"/>
                    <a:pt x="117" y="39"/>
                    <a:pt x="91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1519"/>
            <p:cNvSpPr>
              <a:spLocks/>
            </p:cNvSpPr>
            <p:nvPr/>
          </p:nvSpPr>
          <p:spPr bwMode="auto">
            <a:xfrm>
              <a:off x="6470651" y="1982788"/>
              <a:ext cx="23813" cy="39688"/>
            </a:xfrm>
            <a:custGeom>
              <a:avLst/>
              <a:gdLst>
                <a:gd name="T0" fmla="*/ 19 w 40"/>
                <a:gd name="T1" fmla="*/ 68 h 68"/>
                <a:gd name="T2" fmla="*/ 40 w 40"/>
                <a:gd name="T3" fmla="*/ 29 h 68"/>
                <a:gd name="T4" fmla="*/ 0 w 40"/>
                <a:gd name="T5" fmla="*/ 0 h 68"/>
                <a:gd name="T6" fmla="*/ 0 w 40"/>
                <a:gd name="T7" fmla="*/ 46 h 68"/>
                <a:gd name="T8" fmla="*/ 19 w 40"/>
                <a:gd name="T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68">
                  <a:moveTo>
                    <a:pt x="19" y="68"/>
                  </a:moveTo>
                  <a:cubicBezTo>
                    <a:pt x="24" y="54"/>
                    <a:pt x="31" y="40"/>
                    <a:pt x="40" y="29"/>
                  </a:cubicBezTo>
                  <a:cubicBezTo>
                    <a:pt x="28" y="16"/>
                    <a:pt x="15" y="7"/>
                    <a:pt x="0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8" y="52"/>
                    <a:pt x="14" y="60"/>
                    <a:pt x="19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1520"/>
            <p:cNvSpPr>
              <a:spLocks/>
            </p:cNvSpPr>
            <p:nvPr/>
          </p:nvSpPr>
          <p:spPr bwMode="auto">
            <a:xfrm>
              <a:off x="6470651" y="1976438"/>
              <a:ext cx="147638" cy="139700"/>
            </a:xfrm>
            <a:custGeom>
              <a:avLst/>
              <a:gdLst>
                <a:gd name="T0" fmla="*/ 53 w 247"/>
                <a:gd name="T1" fmla="*/ 191 h 236"/>
                <a:gd name="T2" fmla="*/ 73 w 247"/>
                <a:gd name="T3" fmla="*/ 124 h 236"/>
                <a:gd name="T4" fmla="*/ 156 w 247"/>
                <a:gd name="T5" fmla="*/ 40 h 236"/>
                <a:gd name="T6" fmla="*/ 227 w 247"/>
                <a:gd name="T7" fmla="*/ 79 h 236"/>
                <a:gd name="T8" fmla="*/ 247 w 247"/>
                <a:gd name="T9" fmla="*/ 40 h 236"/>
                <a:gd name="T10" fmla="*/ 156 w 247"/>
                <a:gd name="T11" fmla="*/ 0 h 236"/>
                <a:gd name="T12" fmla="*/ 32 w 247"/>
                <a:gd name="T13" fmla="*/ 124 h 236"/>
                <a:gd name="T14" fmla="*/ 0 w 247"/>
                <a:gd name="T15" fmla="*/ 190 h 236"/>
                <a:gd name="T16" fmla="*/ 0 w 247"/>
                <a:gd name="T17" fmla="*/ 236 h 236"/>
                <a:gd name="T18" fmla="*/ 53 w 247"/>
                <a:gd name="T19" fmla="*/ 19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7" h="236">
                  <a:moveTo>
                    <a:pt x="53" y="191"/>
                  </a:moveTo>
                  <a:cubicBezTo>
                    <a:pt x="65" y="172"/>
                    <a:pt x="73" y="148"/>
                    <a:pt x="73" y="124"/>
                  </a:cubicBezTo>
                  <a:cubicBezTo>
                    <a:pt x="73" y="77"/>
                    <a:pt x="110" y="40"/>
                    <a:pt x="156" y="40"/>
                  </a:cubicBezTo>
                  <a:cubicBezTo>
                    <a:pt x="186" y="40"/>
                    <a:pt x="212" y="55"/>
                    <a:pt x="227" y="79"/>
                  </a:cubicBezTo>
                  <a:cubicBezTo>
                    <a:pt x="232" y="65"/>
                    <a:pt x="239" y="51"/>
                    <a:pt x="247" y="40"/>
                  </a:cubicBezTo>
                  <a:cubicBezTo>
                    <a:pt x="225" y="15"/>
                    <a:pt x="192" y="0"/>
                    <a:pt x="156" y="0"/>
                  </a:cubicBezTo>
                  <a:cubicBezTo>
                    <a:pt x="88" y="0"/>
                    <a:pt x="32" y="55"/>
                    <a:pt x="32" y="124"/>
                  </a:cubicBezTo>
                  <a:cubicBezTo>
                    <a:pt x="32" y="151"/>
                    <a:pt x="20" y="174"/>
                    <a:pt x="0" y="190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21" y="227"/>
                    <a:pt x="40" y="211"/>
                    <a:pt x="53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1521"/>
            <p:cNvSpPr>
              <a:spLocks/>
            </p:cNvSpPr>
            <p:nvPr/>
          </p:nvSpPr>
          <p:spPr bwMode="auto">
            <a:xfrm>
              <a:off x="6510338" y="1976438"/>
              <a:ext cx="231775" cy="147638"/>
            </a:xfrm>
            <a:custGeom>
              <a:avLst/>
              <a:gdLst>
                <a:gd name="T0" fmla="*/ 215 w 390"/>
                <a:gd name="T1" fmla="*/ 124 h 248"/>
                <a:gd name="T2" fmla="*/ 215 w 390"/>
                <a:gd name="T3" fmla="*/ 124 h 248"/>
                <a:gd name="T4" fmla="*/ 299 w 390"/>
                <a:gd name="T5" fmla="*/ 40 h 248"/>
                <a:gd name="T6" fmla="*/ 370 w 390"/>
                <a:gd name="T7" fmla="*/ 79 h 248"/>
                <a:gd name="T8" fmla="*/ 390 w 390"/>
                <a:gd name="T9" fmla="*/ 40 h 248"/>
                <a:gd name="T10" fmla="*/ 299 w 390"/>
                <a:gd name="T11" fmla="*/ 0 h 248"/>
                <a:gd name="T12" fmla="*/ 195 w 390"/>
                <a:gd name="T13" fmla="*/ 56 h 248"/>
                <a:gd name="T14" fmla="*/ 195 w 390"/>
                <a:gd name="T15" fmla="*/ 56 h 248"/>
                <a:gd name="T16" fmla="*/ 195 w 390"/>
                <a:gd name="T17" fmla="*/ 57 h 248"/>
                <a:gd name="T18" fmla="*/ 188 w 390"/>
                <a:gd name="T19" fmla="*/ 69 h 248"/>
                <a:gd name="T20" fmla="*/ 186 w 390"/>
                <a:gd name="T21" fmla="*/ 73 h 248"/>
                <a:gd name="T22" fmla="*/ 184 w 390"/>
                <a:gd name="T23" fmla="*/ 78 h 248"/>
                <a:gd name="T24" fmla="*/ 182 w 390"/>
                <a:gd name="T25" fmla="*/ 83 h 248"/>
                <a:gd name="T26" fmla="*/ 181 w 390"/>
                <a:gd name="T27" fmla="*/ 88 h 248"/>
                <a:gd name="T28" fmla="*/ 178 w 390"/>
                <a:gd name="T29" fmla="*/ 97 h 248"/>
                <a:gd name="T30" fmla="*/ 177 w 390"/>
                <a:gd name="T31" fmla="*/ 101 h 248"/>
                <a:gd name="T32" fmla="*/ 176 w 390"/>
                <a:gd name="T33" fmla="*/ 109 h 248"/>
                <a:gd name="T34" fmla="*/ 176 w 390"/>
                <a:gd name="T35" fmla="*/ 112 h 248"/>
                <a:gd name="T36" fmla="*/ 175 w 390"/>
                <a:gd name="T37" fmla="*/ 123 h 248"/>
                <a:gd name="T38" fmla="*/ 175 w 390"/>
                <a:gd name="T39" fmla="*/ 124 h 248"/>
                <a:gd name="T40" fmla="*/ 175 w 390"/>
                <a:gd name="T41" fmla="*/ 124 h 248"/>
                <a:gd name="T42" fmla="*/ 175 w 390"/>
                <a:gd name="T43" fmla="*/ 124 h 248"/>
                <a:gd name="T44" fmla="*/ 175 w 390"/>
                <a:gd name="T45" fmla="*/ 124 h 248"/>
                <a:gd name="T46" fmla="*/ 162 w 390"/>
                <a:gd name="T47" fmla="*/ 168 h 248"/>
                <a:gd name="T48" fmla="*/ 91 w 390"/>
                <a:gd name="T49" fmla="*/ 207 h 248"/>
                <a:gd name="T50" fmla="*/ 21 w 390"/>
                <a:gd name="T51" fmla="*/ 168 h 248"/>
                <a:gd name="T52" fmla="*/ 0 w 390"/>
                <a:gd name="T53" fmla="*/ 208 h 248"/>
                <a:gd name="T54" fmla="*/ 91 w 390"/>
                <a:gd name="T55" fmla="*/ 248 h 248"/>
                <a:gd name="T56" fmla="*/ 182 w 390"/>
                <a:gd name="T57" fmla="*/ 208 h 248"/>
                <a:gd name="T58" fmla="*/ 195 w 390"/>
                <a:gd name="T59" fmla="*/ 191 h 248"/>
                <a:gd name="T60" fmla="*/ 215 w 390"/>
                <a:gd name="T61" fmla="*/ 124 h 248"/>
                <a:gd name="T62" fmla="*/ 215 w 390"/>
                <a:gd name="T63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0" h="248">
                  <a:moveTo>
                    <a:pt x="215" y="124"/>
                  </a:moveTo>
                  <a:cubicBezTo>
                    <a:pt x="215" y="124"/>
                    <a:pt x="215" y="124"/>
                    <a:pt x="215" y="124"/>
                  </a:cubicBezTo>
                  <a:cubicBezTo>
                    <a:pt x="215" y="77"/>
                    <a:pt x="253" y="40"/>
                    <a:pt x="299" y="40"/>
                  </a:cubicBezTo>
                  <a:cubicBezTo>
                    <a:pt x="329" y="40"/>
                    <a:pt x="355" y="55"/>
                    <a:pt x="370" y="79"/>
                  </a:cubicBezTo>
                  <a:cubicBezTo>
                    <a:pt x="375" y="65"/>
                    <a:pt x="382" y="51"/>
                    <a:pt x="390" y="40"/>
                  </a:cubicBezTo>
                  <a:cubicBezTo>
                    <a:pt x="368" y="15"/>
                    <a:pt x="335" y="0"/>
                    <a:pt x="299" y="0"/>
                  </a:cubicBezTo>
                  <a:cubicBezTo>
                    <a:pt x="256" y="0"/>
                    <a:pt x="218" y="22"/>
                    <a:pt x="195" y="56"/>
                  </a:cubicBezTo>
                  <a:cubicBezTo>
                    <a:pt x="195" y="56"/>
                    <a:pt x="195" y="56"/>
                    <a:pt x="195" y="56"/>
                  </a:cubicBezTo>
                  <a:cubicBezTo>
                    <a:pt x="195" y="56"/>
                    <a:pt x="195" y="57"/>
                    <a:pt x="195" y="57"/>
                  </a:cubicBezTo>
                  <a:cubicBezTo>
                    <a:pt x="192" y="61"/>
                    <a:pt x="190" y="65"/>
                    <a:pt x="188" y="69"/>
                  </a:cubicBezTo>
                  <a:cubicBezTo>
                    <a:pt x="188" y="70"/>
                    <a:pt x="187" y="71"/>
                    <a:pt x="186" y="73"/>
                  </a:cubicBezTo>
                  <a:cubicBezTo>
                    <a:pt x="186" y="74"/>
                    <a:pt x="185" y="76"/>
                    <a:pt x="184" y="78"/>
                  </a:cubicBezTo>
                  <a:cubicBezTo>
                    <a:pt x="183" y="80"/>
                    <a:pt x="183" y="82"/>
                    <a:pt x="182" y="83"/>
                  </a:cubicBezTo>
                  <a:cubicBezTo>
                    <a:pt x="182" y="85"/>
                    <a:pt x="181" y="86"/>
                    <a:pt x="181" y="88"/>
                  </a:cubicBezTo>
                  <a:cubicBezTo>
                    <a:pt x="180" y="91"/>
                    <a:pt x="179" y="94"/>
                    <a:pt x="178" y="97"/>
                  </a:cubicBezTo>
                  <a:cubicBezTo>
                    <a:pt x="178" y="99"/>
                    <a:pt x="178" y="100"/>
                    <a:pt x="177" y="101"/>
                  </a:cubicBezTo>
                  <a:cubicBezTo>
                    <a:pt x="177" y="104"/>
                    <a:pt x="177" y="106"/>
                    <a:pt x="176" y="109"/>
                  </a:cubicBezTo>
                  <a:cubicBezTo>
                    <a:pt x="176" y="110"/>
                    <a:pt x="176" y="111"/>
                    <a:pt x="176" y="112"/>
                  </a:cubicBezTo>
                  <a:cubicBezTo>
                    <a:pt x="176" y="116"/>
                    <a:pt x="175" y="120"/>
                    <a:pt x="175" y="123"/>
                  </a:cubicBezTo>
                  <a:cubicBezTo>
                    <a:pt x="175" y="123"/>
                    <a:pt x="175" y="124"/>
                    <a:pt x="175" y="124"/>
                  </a:cubicBezTo>
                  <a:cubicBezTo>
                    <a:pt x="175" y="124"/>
                    <a:pt x="175" y="124"/>
                    <a:pt x="175" y="124"/>
                  </a:cubicBezTo>
                  <a:cubicBezTo>
                    <a:pt x="175" y="124"/>
                    <a:pt x="175" y="124"/>
                    <a:pt x="175" y="124"/>
                  </a:cubicBezTo>
                  <a:cubicBezTo>
                    <a:pt x="175" y="124"/>
                    <a:pt x="175" y="124"/>
                    <a:pt x="175" y="124"/>
                  </a:cubicBezTo>
                  <a:cubicBezTo>
                    <a:pt x="175" y="140"/>
                    <a:pt x="170" y="155"/>
                    <a:pt x="162" y="168"/>
                  </a:cubicBezTo>
                  <a:cubicBezTo>
                    <a:pt x="147" y="192"/>
                    <a:pt x="121" y="207"/>
                    <a:pt x="91" y="207"/>
                  </a:cubicBezTo>
                  <a:cubicBezTo>
                    <a:pt x="62" y="207"/>
                    <a:pt x="35" y="192"/>
                    <a:pt x="21" y="168"/>
                  </a:cubicBezTo>
                  <a:cubicBezTo>
                    <a:pt x="16" y="182"/>
                    <a:pt x="9" y="196"/>
                    <a:pt x="0" y="208"/>
                  </a:cubicBezTo>
                  <a:cubicBezTo>
                    <a:pt x="23" y="232"/>
                    <a:pt x="55" y="248"/>
                    <a:pt x="91" y="248"/>
                  </a:cubicBezTo>
                  <a:cubicBezTo>
                    <a:pt x="127" y="248"/>
                    <a:pt x="160" y="232"/>
                    <a:pt x="182" y="208"/>
                  </a:cubicBezTo>
                  <a:cubicBezTo>
                    <a:pt x="187" y="202"/>
                    <a:pt x="192" y="197"/>
                    <a:pt x="195" y="191"/>
                  </a:cubicBezTo>
                  <a:cubicBezTo>
                    <a:pt x="208" y="172"/>
                    <a:pt x="215" y="149"/>
                    <a:pt x="215" y="124"/>
                  </a:cubicBezTo>
                  <a:cubicBezTo>
                    <a:pt x="215" y="124"/>
                    <a:pt x="215" y="124"/>
                    <a:pt x="21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1522"/>
            <p:cNvSpPr>
              <a:spLocks/>
            </p:cNvSpPr>
            <p:nvPr/>
          </p:nvSpPr>
          <p:spPr bwMode="auto">
            <a:xfrm>
              <a:off x="6634163" y="1976438"/>
              <a:ext cx="231775" cy="147638"/>
            </a:xfrm>
            <a:custGeom>
              <a:avLst/>
              <a:gdLst>
                <a:gd name="T0" fmla="*/ 195 w 390"/>
                <a:gd name="T1" fmla="*/ 191 h 248"/>
                <a:gd name="T2" fmla="*/ 215 w 390"/>
                <a:gd name="T3" fmla="*/ 124 h 248"/>
                <a:gd name="T4" fmla="*/ 299 w 390"/>
                <a:gd name="T5" fmla="*/ 40 h 248"/>
                <a:gd name="T6" fmla="*/ 370 w 390"/>
                <a:gd name="T7" fmla="*/ 79 h 248"/>
                <a:gd name="T8" fmla="*/ 390 w 390"/>
                <a:gd name="T9" fmla="*/ 40 h 248"/>
                <a:gd name="T10" fmla="*/ 299 w 390"/>
                <a:gd name="T11" fmla="*/ 0 h 248"/>
                <a:gd name="T12" fmla="*/ 175 w 390"/>
                <a:gd name="T13" fmla="*/ 124 h 248"/>
                <a:gd name="T14" fmla="*/ 91 w 390"/>
                <a:gd name="T15" fmla="*/ 207 h 248"/>
                <a:gd name="T16" fmla="*/ 20 w 390"/>
                <a:gd name="T17" fmla="*/ 168 h 248"/>
                <a:gd name="T18" fmla="*/ 0 w 390"/>
                <a:gd name="T19" fmla="*/ 208 h 248"/>
                <a:gd name="T20" fmla="*/ 91 w 390"/>
                <a:gd name="T21" fmla="*/ 248 h 248"/>
                <a:gd name="T22" fmla="*/ 195 w 390"/>
                <a:gd name="T23" fmla="*/ 19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0" h="248">
                  <a:moveTo>
                    <a:pt x="195" y="191"/>
                  </a:moveTo>
                  <a:cubicBezTo>
                    <a:pt x="208" y="172"/>
                    <a:pt x="215" y="148"/>
                    <a:pt x="215" y="124"/>
                  </a:cubicBezTo>
                  <a:cubicBezTo>
                    <a:pt x="215" y="77"/>
                    <a:pt x="253" y="40"/>
                    <a:pt x="299" y="40"/>
                  </a:cubicBezTo>
                  <a:cubicBezTo>
                    <a:pt x="329" y="40"/>
                    <a:pt x="355" y="55"/>
                    <a:pt x="370" y="79"/>
                  </a:cubicBezTo>
                  <a:cubicBezTo>
                    <a:pt x="375" y="65"/>
                    <a:pt x="382" y="51"/>
                    <a:pt x="390" y="40"/>
                  </a:cubicBezTo>
                  <a:cubicBezTo>
                    <a:pt x="367" y="15"/>
                    <a:pt x="335" y="0"/>
                    <a:pt x="299" y="0"/>
                  </a:cubicBezTo>
                  <a:cubicBezTo>
                    <a:pt x="231" y="0"/>
                    <a:pt x="175" y="55"/>
                    <a:pt x="175" y="124"/>
                  </a:cubicBezTo>
                  <a:cubicBezTo>
                    <a:pt x="175" y="170"/>
                    <a:pt x="138" y="207"/>
                    <a:pt x="91" y="207"/>
                  </a:cubicBezTo>
                  <a:cubicBezTo>
                    <a:pt x="61" y="207"/>
                    <a:pt x="35" y="192"/>
                    <a:pt x="20" y="168"/>
                  </a:cubicBezTo>
                  <a:cubicBezTo>
                    <a:pt x="16" y="182"/>
                    <a:pt x="9" y="196"/>
                    <a:pt x="0" y="208"/>
                  </a:cubicBezTo>
                  <a:cubicBezTo>
                    <a:pt x="23" y="232"/>
                    <a:pt x="55" y="248"/>
                    <a:pt x="91" y="248"/>
                  </a:cubicBezTo>
                  <a:cubicBezTo>
                    <a:pt x="135" y="248"/>
                    <a:pt x="173" y="225"/>
                    <a:pt x="195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1523"/>
            <p:cNvSpPr>
              <a:spLocks/>
            </p:cNvSpPr>
            <p:nvPr/>
          </p:nvSpPr>
          <p:spPr bwMode="auto">
            <a:xfrm>
              <a:off x="6757988" y="1976438"/>
              <a:ext cx="231775" cy="147638"/>
            </a:xfrm>
            <a:custGeom>
              <a:avLst/>
              <a:gdLst>
                <a:gd name="T0" fmla="*/ 180 w 390"/>
                <a:gd name="T1" fmla="*/ 88 h 248"/>
                <a:gd name="T2" fmla="*/ 178 w 390"/>
                <a:gd name="T3" fmla="*/ 97 h 248"/>
                <a:gd name="T4" fmla="*/ 177 w 390"/>
                <a:gd name="T5" fmla="*/ 101 h 248"/>
                <a:gd name="T6" fmla="*/ 176 w 390"/>
                <a:gd name="T7" fmla="*/ 109 h 248"/>
                <a:gd name="T8" fmla="*/ 176 w 390"/>
                <a:gd name="T9" fmla="*/ 112 h 248"/>
                <a:gd name="T10" fmla="*/ 175 w 390"/>
                <a:gd name="T11" fmla="*/ 123 h 248"/>
                <a:gd name="T12" fmla="*/ 175 w 390"/>
                <a:gd name="T13" fmla="*/ 124 h 248"/>
                <a:gd name="T14" fmla="*/ 175 w 390"/>
                <a:gd name="T15" fmla="*/ 124 h 248"/>
                <a:gd name="T16" fmla="*/ 175 w 390"/>
                <a:gd name="T17" fmla="*/ 124 h 248"/>
                <a:gd name="T18" fmla="*/ 175 w 390"/>
                <a:gd name="T19" fmla="*/ 124 h 248"/>
                <a:gd name="T20" fmla="*/ 162 w 390"/>
                <a:gd name="T21" fmla="*/ 168 h 248"/>
                <a:gd name="T22" fmla="*/ 91 w 390"/>
                <a:gd name="T23" fmla="*/ 207 h 248"/>
                <a:gd name="T24" fmla="*/ 20 w 390"/>
                <a:gd name="T25" fmla="*/ 168 h 248"/>
                <a:gd name="T26" fmla="*/ 0 w 390"/>
                <a:gd name="T27" fmla="*/ 208 h 248"/>
                <a:gd name="T28" fmla="*/ 91 w 390"/>
                <a:gd name="T29" fmla="*/ 248 h 248"/>
                <a:gd name="T30" fmla="*/ 182 w 390"/>
                <a:gd name="T31" fmla="*/ 208 h 248"/>
                <a:gd name="T32" fmla="*/ 195 w 390"/>
                <a:gd name="T33" fmla="*/ 191 h 248"/>
                <a:gd name="T34" fmla="*/ 215 w 390"/>
                <a:gd name="T35" fmla="*/ 124 h 248"/>
                <a:gd name="T36" fmla="*/ 215 w 390"/>
                <a:gd name="T37" fmla="*/ 124 h 248"/>
                <a:gd name="T38" fmla="*/ 215 w 390"/>
                <a:gd name="T39" fmla="*/ 124 h 248"/>
                <a:gd name="T40" fmla="*/ 299 w 390"/>
                <a:gd name="T41" fmla="*/ 40 h 248"/>
                <a:gd name="T42" fmla="*/ 370 w 390"/>
                <a:gd name="T43" fmla="*/ 79 h 248"/>
                <a:gd name="T44" fmla="*/ 390 w 390"/>
                <a:gd name="T45" fmla="*/ 40 h 248"/>
                <a:gd name="T46" fmla="*/ 299 w 390"/>
                <a:gd name="T47" fmla="*/ 0 h 248"/>
                <a:gd name="T48" fmla="*/ 195 w 390"/>
                <a:gd name="T49" fmla="*/ 56 h 248"/>
                <a:gd name="T50" fmla="*/ 195 w 390"/>
                <a:gd name="T51" fmla="*/ 56 h 248"/>
                <a:gd name="T52" fmla="*/ 194 w 390"/>
                <a:gd name="T53" fmla="*/ 57 h 248"/>
                <a:gd name="T54" fmla="*/ 188 w 390"/>
                <a:gd name="T55" fmla="*/ 69 h 248"/>
                <a:gd name="T56" fmla="*/ 186 w 390"/>
                <a:gd name="T57" fmla="*/ 73 h 248"/>
                <a:gd name="T58" fmla="*/ 184 w 390"/>
                <a:gd name="T59" fmla="*/ 78 h 248"/>
                <a:gd name="T60" fmla="*/ 182 w 390"/>
                <a:gd name="T61" fmla="*/ 83 h 248"/>
                <a:gd name="T62" fmla="*/ 180 w 390"/>
                <a:gd name="T63" fmla="*/ 8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0" h="248">
                  <a:moveTo>
                    <a:pt x="180" y="88"/>
                  </a:moveTo>
                  <a:cubicBezTo>
                    <a:pt x="179" y="91"/>
                    <a:pt x="179" y="94"/>
                    <a:pt x="178" y="97"/>
                  </a:cubicBezTo>
                  <a:cubicBezTo>
                    <a:pt x="178" y="99"/>
                    <a:pt x="177" y="100"/>
                    <a:pt x="177" y="101"/>
                  </a:cubicBezTo>
                  <a:cubicBezTo>
                    <a:pt x="177" y="104"/>
                    <a:pt x="176" y="106"/>
                    <a:pt x="176" y="109"/>
                  </a:cubicBezTo>
                  <a:cubicBezTo>
                    <a:pt x="176" y="110"/>
                    <a:pt x="176" y="111"/>
                    <a:pt x="176" y="112"/>
                  </a:cubicBezTo>
                  <a:cubicBezTo>
                    <a:pt x="175" y="116"/>
                    <a:pt x="175" y="120"/>
                    <a:pt x="175" y="123"/>
                  </a:cubicBezTo>
                  <a:cubicBezTo>
                    <a:pt x="175" y="123"/>
                    <a:pt x="175" y="124"/>
                    <a:pt x="175" y="124"/>
                  </a:cubicBezTo>
                  <a:cubicBezTo>
                    <a:pt x="175" y="124"/>
                    <a:pt x="175" y="124"/>
                    <a:pt x="175" y="124"/>
                  </a:cubicBezTo>
                  <a:cubicBezTo>
                    <a:pt x="175" y="124"/>
                    <a:pt x="175" y="124"/>
                    <a:pt x="175" y="124"/>
                  </a:cubicBezTo>
                  <a:cubicBezTo>
                    <a:pt x="175" y="124"/>
                    <a:pt x="175" y="124"/>
                    <a:pt x="175" y="124"/>
                  </a:cubicBezTo>
                  <a:cubicBezTo>
                    <a:pt x="175" y="140"/>
                    <a:pt x="170" y="155"/>
                    <a:pt x="162" y="168"/>
                  </a:cubicBezTo>
                  <a:cubicBezTo>
                    <a:pt x="147" y="192"/>
                    <a:pt x="121" y="207"/>
                    <a:pt x="91" y="207"/>
                  </a:cubicBezTo>
                  <a:cubicBezTo>
                    <a:pt x="61" y="207"/>
                    <a:pt x="35" y="192"/>
                    <a:pt x="20" y="168"/>
                  </a:cubicBezTo>
                  <a:cubicBezTo>
                    <a:pt x="16" y="182"/>
                    <a:pt x="9" y="196"/>
                    <a:pt x="0" y="208"/>
                  </a:cubicBezTo>
                  <a:cubicBezTo>
                    <a:pt x="23" y="232"/>
                    <a:pt x="55" y="248"/>
                    <a:pt x="91" y="248"/>
                  </a:cubicBezTo>
                  <a:cubicBezTo>
                    <a:pt x="127" y="248"/>
                    <a:pt x="159" y="232"/>
                    <a:pt x="182" y="208"/>
                  </a:cubicBezTo>
                  <a:cubicBezTo>
                    <a:pt x="187" y="202"/>
                    <a:pt x="191" y="197"/>
                    <a:pt x="195" y="191"/>
                  </a:cubicBezTo>
                  <a:cubicBezTo>
                    <a:pt x="208" y="172"/>
                    <a:pt x="215" y="149"/>
                    <a:pt x="215" y="124"/>
                  </a:cubicBezTo>
                  <a:cubicBezTo>
                    <a:pt x="215" y="124"/>
                    <a:pt x="215" y="124"/>
                    <a:pt x="215" y="124"/>
                  </a:cubicBezTo>
                  <a:cubicBezTo>
                    <a:pt x="215" y="124"/>
                    <a:pt x="215" y="124"/>
                    <a:pt x="215" y="124"/>
                  </a:cubicBezTo>
                  <a:cubicBezTo>
                    <a:pt x="215" y="77"/>
                    <a:pt x="253" y="40"/>
                    <a:pt x="299" y="40"/>
                  </a:cubicBezTo>
                  <a:cubicBezTo>
                    <a:pt x="329" y="40"/>
                    <a:pt x="355" y="55"/>
                    <a:pt x="370" y="79"/>
                  </a:cubicBezTo>
                  <a:cubicBezTo>
                    <a:pt x="375" y="65"/>
                    <a:pt x="381" y="51"/>
                    <a:pt x="390" y="40"/>
                  </a:cubicBezTo>
                  <a:cubicBezTo>
                    <a:pt x="367" y="15"/>
                    <a:pt x="335" y="0"/>
                    <a:pt x="299" y="0"/>
                  </a:cubicBezTo>
                  <a:cubicBezTo>
                    <a:pt x="256" y="0"/>
                    <a:pt x="217" y="22"/>
                    <a:pt x="195" y="56"/>
                  </a:cubicBezTo>
                  <a:cubicBezTo>
                    <a:pt x="195" y="56"/>
                    <a:pt x="195" y="56"/>
                    <a:pt x="195" y="56"/>
                  </a:cubicBezTo>
                  <a:cubicBezTo>
                    <a:pt x="195" y="56"/>
                    <a:pt x="195" y="57"/>
                    <a:pt x="194" y="57"/>
                  </a:cubicBezTo>
                  <a:cubicBezTo>
                    <a:pt x="192" y="61"/>
                    <a:pt x="190" y="65"/>
                    <a:pt x="188" y="69"/>
                  </a:cubicBezTo>
                  <a:cubicBezTo>
                    <a:pt x="187" y="70"/>
                    <a:pt x="187" y="71"/>
                    <a:pt x="186" y="73"/>
                  </a:cubicBezTo>
                  <a:cubicBezTo>
                    <a:pt x="185" y="74"/>
                    <a:pt x="185" y="76"/>
                    <a:pt x="184" y="78"/>
                  </a:cubicBezTo>
                  <a:cubicBezTo>
                    <a:pt x="183" y="80"/>
                    <a:pt x="182" y="82"/>
                    <a:pt x="182" y="83"/>
                  </a:cubicBezTo>
                  <a:cubicBezTo>
                    <a:pt x="181" y="85"/>
                    <a:pt x="181" y="86"/>
                    <a:pt x="18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1524"/>
            <p:cNvSpPr>
              <a:spLocks/>
            </p:cNvSpPr>
            <p:nvPr/>
          </p:nvSpPr>
          <p:spPr bwMode="auto">
            <a:xfrm>
              <a:off x="6881813" y="1976438"/>
              <a:ext cx="231775" cy="147638"/>
            </a:xfrm>
            <a:custGeom>
              <a:avLst/>
              <a:gdLst>
                <a:gd name="T0" fmla="*/ 91 w 390"/>
                <a:gd name="T1" fmla="*/ 207 h 248"/>
                <a:gd name="T2" fmla="*/ 20 w 390"/>
                <a:gd name="T3" fmla="*/ 168 h 248"/>
                <a:gd name="T4" fmla="*/ 0 w 390"/>
                <a:gd name="T5" fmla="*/ 208 h 248"/>
                <a:gd name="T6" fmla="*/ 91 w 390"/>
                <a:gd name="T7" fmla="*/ 248 h 248"/>
                <a:gd name="T8" fmla="*/ 195 w 390"/>
                <a:gd name="T9" fmla="*/ 191 h 248"/>
                <a:gd name="T10" fmla="*/ 215 w 390"/>
                <a:gd name="T11" fmla="*/ 124 h 248"/>
                <a:gd name="T12" fmla="*/ 299 w 390"/>
                <a:gd name="T13" fmla="*/ 40 h 248"/>
                <a:gd name="T14" fmla="*/ 370 w 390"/>
                <a:gd name="T15" fmla="*/ 79 h 248"/>
                <a:gd name="T16" fmla="*/ 390 w 390"/>
                <a:gd name="T17" fmla="*/ 40 h 248"/>
                <a:gd name="T18" fmla="*/ 299 w 390"/>
                <a:gd name="T19" fmla="*/ 0 h 248"/>
                <a:gd name="T20" fmla="*/ 175 w 390"/>
                <a:gd name="T21" fmla="*/ 124 h 248"/>
                <a:gd name="T22" fmla="*/ 91 w 390"/>
                <a:gd name="T23" fmla="*/ 207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0" h="248">
                  <a:moveTo>
                    <a:pt x="91" y="207"/>
                  </a:moveTo>
                  <a:cubicBezTo>
                    <a:pt x="61" y="207"/>
                    <a:pt x="35" y="192"/>
                    <a:pt x="20" y="168"/>
                  </a:cubicBezTo>
                  <a:cubicBezTo>
                    <a:pt x="16" y="182"/>
                    <a:pt x="9" y="196"/>
                    <a:pt x="0" y="208"/>
                  </a:cubicBezTo>
                  <a:cubicBezTo>
                    <a:pt x="23" y="232"/>
                    <a:pt x="55" y="248"/>
                    <a:pt x="91" y="248"/>
                  </a:cubicBezTo>
                  <a:cubicBezTo>
                    <a:pt x="135" y="248"/>
                    <a:pt x="173" y="225"/>
                    <a:pt x="195" y="191"/>
                  </a:cubicBezTo>
                  <a:cubicBezTo>
                    <a:pt x="208" y="172"/>
                    <a:pt x="215" y="148"/>
                    <a:pt x="215" y="124"/>
                  </a:cubicBezTo>
                  <a:cubicBezTo>
                    <a:pt x="215" y="77"/>
                    <a:pt x="253" y="40"/>
                    <a:pt x="299" y="40"/>
                  </a:cubicBezTo>
                  <a:cubicBezTo>
                    <a:pt x="329" y="40"/>
                    <a:pt x="355" y="55"/>
                    <a:pt x="370" y="79"/>
                  </a:cubicBezTo>
                  <a:cubicBezTo>
                    <a:pt x="374" y="65"/>
                    <a:pt x="381" y="51"/>
                    <a:pt x="390" y="40"/>
                  </a:cubicBezTo>
                  <a:cubicBezTo>
                    <a:pt x="367" y="15"/>
                    <a:pt x="335" y="0"/>
                    <a:pt x="299" y="0"/>
                  </a:cubicBezTo>
                  <a:cubicBezTo>
                    <a:pt x="231" y="0"/>
                    <a:pt x="175" y="55"/>
                    <a:pt x="175" y="124"/>
                  </a:cubicBezTo>
                  <a:cubicBezTo>
                    <a:pt x="175" y="170"/>
                    <a:pt x="137" y="207"/>
                    <a:pt x="91" y="2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1525"/>
            <p:cNvSpPr>
              <a:spLocks/>
            </p:cNvSpPr>
            <p:nvPr/>
          </p:nvSpPr>
          <p:spPr bwMode="auto">
            <a:xfrm>
              <a:off x="7005638" y="1976438"/>
              <a:ext cx="231775" cy="147638"/>
            </a:xfrm>
            <a:custGeom>
              <a:avLst/>
              <a:gdLst>
                <a:gd name="T0" fmla="*/ 180 w 390"/>
                <a:gd name="T1" fmla="*/ 88 h 248"/>
                <a:gd name="T2" fmla="*/ 178 w 390"/>
                <a:gd name="T3" fmla="*/ 97 h 248"/>
                <a:gd name="T4" fmla="*/ 177 w 390"/>
                <a:gd name="T5" fmla="*/ 101 h 248"/>
                <a:gd name="T6" fmla="*/ 176 w 390"/>
                <a:gd name="T7" fmla="*/ 109 h 248"/>
                <a:gd name="T8" fmla="*/ 175 w 390"/>
                <a:gd name="T9" fmla="*/ 112 h 248"/>
                <a:gd name="T10" fmla="*/ 175 w 390"/>
                <a:gd name="T11" fmla="*/ 123 h 248"/>
                <a:gd name="T12" fmla="*/ 175 w 390"/>
                <a:gd name="T13" fmla="*/ 124 h 248"/>
                <a:gd name="T14" fmla="*/ 175 w 390"/>
                <a:gd name="T15" fmla="*/ 124 h 248"/>
                <a:gd name="T16" fmla="*/ 175 w 390"/>
                <a:gd name="T17" fmla="*/ 124 h 248"/>
                <a:gd name="T18" fmla="*/ 175 w 390"/>
                <a:gd name="T19" fmla="*/ 124 h 248"/>
                <a:gd name="T20" fmla="*/ 162 w 390"/>
                <a:gd name="T21" fmla="*/ 168 h 248"/>
                <a:gd name="T22" fmla="*/ 91 w 390"/>
                <a:gd name="T23" fmla="*/ 207 h 248"/>
                <a:gd name="T24" fmla="*/ 20 w 390"/>
                <a:gd name="T25" fmla="*/ 168 h 248"/>
                <a:gd name="T26" fmla="*/ 0 w 390"/>
                <a:gd name="T27" fmla="*/ 208 h 248"/>
                <a:gd name="T28" fmla="*/ 91 w 390"/>
                <a:gd name="T29" fmla="*/ 248 h 248"/>
                <a:gd name="T30" fmla="*/ 182 w 390"/>
                <a:gd name="T31" fmla="*/ 208 h 248"/>
                <a:gd name="T32" fmla="*/ 195 w 390"/>
                <a:gd name="T33" fmla="*/ 191 h 248"/>
                <a:gd name="T34" fmla="*/ 215 w 390"/>
                <a:gd name="T35" fmla="*/ 124 h 248"/>
                <a:gd name="T36" fmla="*/ 215 w 390"/>
                <a:gd name="T37" fmla="*/ 124 h 248"/>
                <a:gd name="T38" fmla="*/ 215 w 390"/>
                <a:gd name="T39" fmla="*/ 124 h 248"/>
                <a:gd name="T40" fmla="*/ 299 w 390"/>
                <a:gd name="T41" fmla="*/ 40 h 248"/>
                <a:gd name="T42" fmla="*/ 370 w 390"/>
                <a:gd name="T43" fmla="*/ 79 h 248"/>
                <a:gd name="T44" fmla="*/ 390 w 390"/>
                <a:gd name="T45" fmla="*/ 40 h 248"/>
                <a:gd name="T46" fmla="*/ 299 w 390"/>
                <a:gd name="T47" fmla="*/ 0 h 248"/>
                <a:gd name="T48" fmla="*/ 195 w 390"/>
                <a:gd name="T49" fmla="*/ 56 h 248"/>
                <a:gd name="T50" fmla="*/ 195 w 390"/>
                <a:gd name="T51" fmla="*/ 56 h 248"/>
                <a:gd name="T52" fmla="*/ 194 w 390"/>
                <a:gd name="T53" fmla="*/ 57 h 248"/>
                <a:gd name="T54" fmla="*/ 188 w 390"/>
                <a:gd name="T55" fmla="*/ 69 h 248"/>
                <a:gd name="T56" fmla="*/ 186 w 390"/>
                <a:gd name="T57" fmla="*/ 73 h 248"/>
                <a:gd name="T58" fmla="*/ 184 w 390"/>
                <a:gd name="T59" fmla="*/ 78 h 248"/>
                <a:gd name="T60" fmla="*/ 182 w 390"/>
                <a:gd name="T61" fmla="*/ 83 h 248"/>
                <a:gd name="T62" fmla="*/ 180 w 390"/>
                <a:gd name="T63" fmla="*/ 8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0" h="248">
                  <a:moveTo>
                    <a:pt x="180" y="88"/>
                  </a:moveTo>
                  <a:cubicBezTo>
                    <a:pt x="179" y="91"/>
                    <a:pt x="178" y="94"/>
                    <a:pt x="178" y="97"/>
                  </a:cubicBezTo>
                  <a:cubicBezTo>
                    <a:pt x="177" y="99"/>
                    <a:pt x="177" y="100"/>
                    <a:pt x="177" y="101"/>
                  </a:cubicBezTo>
                  <a:cubicBezTo>
                    <a:pt x="176" y="104"/>
                    <a:pt x="176" y="106"/>
                    <a:pt x="176" y="109"/>
                  </a:cubicBezTo>
                  <a:cubicBezTo>
                    <a:pt x="176" y="110"/>
                    <a:pt x="175" y="111"/>
                    <a:pt x="175" y="112"/>
                  </a:cubicBezTo>
                  <a:cubicBezTo>
                    <a:pt x="175" y="116"/>
                    <a:pt x="175" y="120"/>
                    <a:pt x="175" y="123"/>
                  </a:cubicBezTo>
                  <a:cubicBezTo>
                    <a:pt x="175" y="123"/>
                    <a:pt x="175" y="124"/>
                    <a:pt x="175" y="124"/>
                  </a:cubicBezTo>
                  <a:cubicBezTo>
                    <a:pt x="175" y="124"/>
                    <a:pt x="175" y="124"/>
                    <a:pt x="175" y="124"/>
                  </a:cubicBezTo>
                  <a:cubicBezTo>
                    <a:pt x="175" y="124"/>
                    <a:pt x="175" y="124"/>
                    <a:pt x="175" y="124"/>
                  </a:cubicBezTo>
                  <a:cubicBezTo>
                    <a:pt x="175" y="124"/>
                    <a:pt x="175" y="124"/>
                    <a:pt x="175" y="124"/>
                  </a:cubicBezTo>
                  <a:cubicBezTo>
                    <a:pt x="175" y="140"/>
                    <a:pt x="170" y="155"/>
                    <a:pt x="162" y="168"/>
                  </a:cubicBezTo>
                  <a:cubicBezTo>
                    <a:pt x="147" y="192"/>
                    <a:pt x="121" y="207"/>
                    <a:pt x="91" y="207"/>
                  </a:cubicBezTo>
                  <a:cubicBezTo>
                    <a:pt x="61" y="207"/>
                    <a:pt x="35" y="192"/>
                    <a:pt x="20" y="168"/>
                  </a:cubicBezTo>
                  <a:cubicBezTo>
                    <a:pt x="15" y="182"/>
                    <a:pt x="9" y="196"/>
                    <a:pt x="0" y="208"/>
                  </a:cubicBezTo>
                  <a:cubicBezTo>
                    <a:pt x="23" y="232"/>
                    <a:pt x="55" y="248"/>
                    <a:pt x="91" y="248"/>
                  </a:cubicBezTo>
                  <a:cubicBezTo>
                    <a:pt x="127" y="248"/>
                    <a:pt x="159" y="232"/>
                    <a:pt x="182" y="208"/>
                  </a:cubicBezTo>
                  <a:cubicBezTo>
                    <a:pt x="187" y="202"/>
                    <a:pt x="191" y="197"/>
                    <a:pt x="195" y="191"/>
                  </a:cubicBezTo>
                  <a:cubicBezTo>
                    <a:pt x="207" y="172"/>
                    <a:pt x="215" y="149"/>
                    <a:pt x="215" y="124"/>
                  </a:cubicBezTo>
                  <a:cubicBezTo>
                    <a:pt x="215" y="124"/>
                    <a:pt x="215" y="124"/>
                    <a:pt x="215" y="124"/>
                  </a:cubicBezTo>
                  <a:cubicBezTo>
                    <a:pt x="215" y="124"/>
                    <a:pt x="215" y="124"/>
                    <a:pt x="215" y="124"/>
                  </a:cubicBezTo>
                  <a:cubicBezTo>
                    <a:pt x="215" y="77"/>
                    <a:pt x="253" y="40"/>
                    <a:pt x="299" y="40"/>
                  </a:cubicBezTo>
                  <a:cubicBezTo>
                    <a:pt x="329" y="40"/>
                    <a:pt x="355" y="55"/>
                    <a:pt x="370" y="79"/>
                  </a:cubicBezTo>
                  <a:cubicBezTo>
                    <a:pt x="374" y="65"/>
                    <a:pt x="381" y="51"/>
                    <a:pt x="390" y="40"/>
                  </a:cubicBezTo>
                  <a:cubicBezTo>
                    <a:pt x="367" y="15"/>
                    <a:pt x="335" y="0"/>
                    <a:pt x="299" y="0"/>
                  </a:cubicBezTo>
                  <a:cubicBezTo>
                    <a:pt x="255" y="0"/>
                    <a:pt x="217" y="22"/>
                    <a:pt x="195" y="56"/>
                  </a:cubicBezTo>
                  <a:cubicBezTo>
                    <a:pt x="195" y="56"/>
                    <a:pt x="195" y="56"/>
                    <a:pt x="195" y="56"/>
                  </a:cubicBezTo>
                  <a:cubicBezTo>
                    <a:pt x="195" y="56"/>
                    <a:pt x="194" y="57"/>
                    <a:pt x="194" y="57"/>
                  </a:cubicBezTo>
                  <a:cubicBezTo>
                    <a:pt x="192" y="61"/>
                    <a:pt x="190" y="65"/>
                    <a:pt x="188" y="69"/>
                  </a:cubicBezTo>
                  <a:cubicBezTo>
                    <a:pt x="187" y="70"/>
                    <a:pt x="186" y="71"/>
                    <a:pt x="186" y="73"/>
                  </a:cubicBezTo>
                  <a:cubicBezTo>
                    <a:pt x="185" y="74"/>
                    <a:pt x="184" y="76"/>
                    <a:pt x="184" y="78"/>
                  </a:cubicBezTo>
                  <a:cubicBezTo>
                    <a:pt x="183" y="80"/>
                    <a:pt x="182" y="82"/>
                    <a:pt x="182" y="83"/>
                  </a:cubicBezTo>
                  <a:cubicBezTo>
                    <a:pt x="181" y="85"/>
                    <a:pt x="181" y="86"/>
                    <a:pt x="18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1526"/>
            <p:cNvSpPr>
              <a:spLocks/>
            </p:cNvSpPr>
            <p:nvPr/>
          </p:nvSpPr>
          <p:spPr bwMode="auto">
            <a:xfrm>
              <a:off x="7129463" y="1976438"/>
              <a:ext cx="231775" cy="147638"/>
            </a:xfrm>
            <a:custGeom>
              <a:avLst/>
              <a:gdLst>
                <a:gd name="T0" fmla="*/ 91 w 390"/>
                <a:gd name="T1" fmla="*/ 207 h 248"/>
                <a:gd name="T2" fmla="*/ 20 w 390"/>
                <a:gd name="T3" fmla="*/ 168 h 248"/>
                <a:gd name="T4" fmla="*/ 0 w 390"/>
                <a:gd name="T5" fmla="*/ 208 h 248"/>
                <a:gd name="T6" fmla="*/ 91 w 390"/>
                <a:gd name="T7" fmla="*/ 248 h 248"/>
                <a:gd name="T8" fmla="*/ 195 w 390"/>
                <a:gd name="T9" fmla="*/ 191 h 248"/>
                <a:gd name="T10" fmla="*/ 215 w 390"/>
                <a:gd name="T11" fmla="*/ 124 h 248"/>
                <a:gd name="T12" fmla="*/ 299 w 390"/>
                <a:gd name="T13" fmla="*/ 40 h 248"/>
                <a:gd name="T14" fmla="*/ 370 w 390"/>
                <a:gd name="T15" fmla="*/ 79 h 248"/>
                <a:gd name="T16" fmla="*/ 390 w 390"/>
                <a:gd name="T17" fmla="*/ 40 h 248"/>
                <a:gd name="T18" fmla="*/ 299 w 390"/>
                <a:gd name="T19" fmla="*/ 0 h 248"/>
                <a:gd name="T20" fmla="*/ 175 w 390"/>
                <a:gd name="T21" fmla="*/ 124 h 248"/>
                <a:gd name="T22" fmla="*/ 91 w 390"/>
                <a:gd name="T23" fmla="*/ 207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0" h="248">
                  <a:moveTo>
                    <a:pt x="91" y="207"/>
                  </a:moveTo>
                  <a:cubicBezTo>
                    <a:pt x="61" y="207"/>
                    <a:pt x="35" y="192"/>
                    <a:pt x="20" y="168"/>
                  </a:cubicBezTo>
                  <a:cubicBezTo>
                    <a:pt x="15" y="182"/>
                    <a:pt x="8" y="196"/>
                    <a:pt x="0" y="208"/>
                  </a:cubicBezTo>
                  <a:cubicBezTo>
                    <a:pt x="22" y="232"/>
                    <a:pt x="55" y="248"/>
                    <a:pt x="91" y="248"/>
                  </a:cubicBezTo>
                  <a:cubicBezTo>
                    <a:pt x="134" y="248"/>
                    <a:pt x="173" y="225"/>
                    <a:pt x="195" y="191"/>
                  </a:cubicBezTo>
                  <a:cubicBezTo>
                    <a:pt x="207" y="172"/>
                    <a:pt x="215" y="148"/>
                    <a:pt x="215" y="124"/>
                  </a:cubicBezTo>
                  <a:cubicBezTo>
                    <a:pt x="215" y="77"/>
                    <a:pt x="252" y="40"/>
                    <a:pt x="299" y="40"/>
                  </a:cubicBezTo>
                  <a:cubicBezTo>
                    <a:pt x="328" y="40"/>
                    <a:pt x="355" y="55"/>
                    <a:pt x="370" y="79"/>
                  </a:cubicBezTo>
                  <a:cubicBezTo>
                    <a:pt x="374" y="65"/>
                    <a:pt x="381" y="51"/>
                    <a:pt x="390" y="40"/>
                  </a:cubicBezTo>
                  <a:cubicBezTo>
                    <a:pt x="367" y="15"/>
                    <a:pt x="335" y="0"/>
                    <a:pt x="299" y="0"/>
                  </a:cubicBezTo>
                  <a:cubicBezTo>
                    <a:pt x="230" y="0"/>
                    <a:pt x="175" y="55"/>
                    <a:pt x="175" y="124"/>
                  </a:cubicBezTo>
                  <a:cubicBezTo>
                    <a:pt x="175" y="170"/>
                    <a:pt x="137" y="207"/>
                    <a:pt x="91" y="2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1527"/>
            <p:cNvSpPr>
              <a:spLocks/>
            </p:cNvSpPr>
            <p:nvPr/>
          </p:nvSpPr>
          <p:spPr bwMode="auto">
            <a:xfrm>
              <a:off x="7253288" y="1976438"/>
              <a:ext cx="231775" cy="147638"/>
            </a:xfrm>
            <a:custGeom>
              <a:avLst/>
              <a:gdLst>
                <a:gd name="T0" fmla="*/ 180 w 389"/>
                <a:gd name="T1" fmla="*/ 88 h 248"/>
                <a:gd name="T2" fmla="*/ 177 w 389"/>
                <a:gd name="T3" fmla="*/ 97 h 248"/>
                <a:gd name="T4" fmla="*/ 177 w 389"/>
                <a:gd name="T5" fmla="*/ 101 h 248"/>
                <a:gd name="T6" fmla="*/ 175 w 389"/>
                <a:gd name="T7" fmla="*/ 109 h 248"/>
                <a:gd name="T8" fmla="*/ 175 w 389"/>
                <a:gd name="T9" fmla="*/ 112 h 248"/>
                <a:gd name="T10" fmla="*/ 174 w 389"/>
                <a:gd name="T11" fmla="*/ 123 h 248"/>
                <a:gd name="T12" fmla="*/ 174 w 389"/>
                <a:gd name="T13" fmla="*/ 124 h 248"/>
                <a:gd name="T14" fmla="*/ 174 w 389"/>
                <a:gd name="T15" fmla="*/ 124 h 248"/>
                <a:gd name="T16" fmla="*/ 174 w 389"/>
                <a:gd name="T17" fmla="*/ 124 h 248"/>
                <a:gd name="T18" fmla="*/ 174 w 389"/>
                <a:gd name="T19" fmla="*/ 124 h 248"/>
                <a:gd name="T20" fmla="*/ 162 w 389"/>
                <a:gd name="T21" fmla="*/ 168 h 248"/>
                <a:gd name="T22" fmla="*/ 91 w 389"/>
                <a:gd name="T23" fmla="*/ 207 h 248"/>
                <a:gd name="T24" fmla="*/ 20 w 389"/>
                <a:gd name="T25" fmla="*/ 168 h 248"/>
                <a:gd name="T26" fmla="*/ 0 w 389"/>
                <a:gd name="T27" fmla="*/ 208 h 248"/>
                <a:gd name="T28" fmla="*/ 91 w 389"/>
                <a:gd name="T29" fmla="*/ 248 h 248"/>
                <a:gd name="T30" fmla="*/ 182 w 389"/>
                <a:gd name="T31" fmla="*/ 208 h 248"/>
                <a:gd name="T32" fmla="*/ 195 w 389"/>
                <a:gd name="T33" fmla="*/ 191 h 248"/>
                <a:gd name="T34" fmla="*/ 215 w 389"/>
                <a:gd name="T35" fmla="*/ 124 h 248"/>
                <a:gd name="T36" fmla="*/ 215 w 389"/>
                <a:gd name="T37" fmla="*/ 124 h 248"/>
                <a:gd name="T38" fmla="*/ 215 w 389"/>
                <a:gd name="T39" fmla="*/ 124 h 248"/>
                <a:gd name="T40" fmla="*/ 299 w 389"/>
                <a:gd name="T41" fmla="*/ 40 h 248"/>
                <a:gd name="T42" fmla="*/ 369 w 389"/>
                <a:gd name="T43" fmla="*/ 79 h 248"/>
                <a:gd name="T44" fmla="*/ 389 w 389"/>
                <a:gd name="T45" fmla="*/ 40 h 248"/>
                <a:gd name="T46" fmla="*/ 299 w 389"/>
                <a:gd name="T47" fmla="*/ 0 h 248"/>
                <a:gd name="T48" fmla="*/ 195 w 389"/>
                <a:gd name="T49" fmla="*/ 56 h 248"/>
                <a:gd name="T50" fmla="*/ 195 w 389"/>
                <a:gd name="T51" fmla="*/ 56 h 248"/>
                <a:gd name="T52" fmla="*/ 194 w 389"/>
                <a:gd name="T53" fmla="*/ 57 h 248"/>
                <a:gd name="T54" fmla="*/ 187 w 389"/>
                <a:gd name="T55" fmla="*/ 69 h 248"/>
                <a:gd name="T56" fmla="*/ 186 w 389"/>
                <a:gd name="T57" fmla="*/ 73 h 248"/>
                <a:gd name="T58" fmla="*/ 183 w 389"/>
                <a:gd name="T59" fmla="*/ 78 h 248"/>
                <a:gd name="T60" fmla="*/ 181 w 389"/>
                <a:gd name="T61" fmla="*/ 83 h 248"/>
                <a:gd name="T62" fmla="*/ 180 w 389"/>
                <a:gd name="T63" fmla="*/ 8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9" h="248">
                  <a:moveTo>
                    <a:pt x="180" y="88"/>
                  </a:moveTo>
                  <a:cubicBezTo>
                    <a:pt x="179" y="91"/>
                    <a:pt x="178" y="94"/>
                    <a:pt x="177" y="97"/>
                  </a:cubicBezTo>
                  <a:cubicBezTo>
                    <a:pt x="177" y="99"/>
                    <a:pt x="177" y="100"/>
                    <a:pt x="177" y="101"/>
                  </a:cubicBezTo>
                  <a:cubicBezTo>
                    <a:pt x="176" y="104"/>
                    <a:pt x="176" y="106"/>
                    <a:pt x="175" y="109"/>
                  </a:cubicBezTo>
                  <a:cubicBezTo>
                    <a:pt x="175" y="110"/>
                    <a:pt x="175" y="111"/>
                    <a:pt x="175" y="112"/>
                  </a:cubicBezTo>
                  <a:cubicBezTo>
                    <a:pt x="175" y="116"/>
                    <a:pt x="174" y="120"/>
                    <a:pt x="174" y="123"/>
                  </a:cubicBezTo>
                  <a:cubicBezTo>
                    <a:pt x="174" y="123"/>
                    <a:pt x="174" y="124"/>
                    <a:pt x="174" y="124"/>
                  </a:cubicBezTo>
                  <a:cubicBezTo>
                    <a:pt x="174" y="124"/>
                    <a:pt x="174" y="124"/>
                    <a:pt x="174" y="124"/>
                  </a:cubicBezTo>
                  <a:cubicBezTo>
                    <a:pt x="174" y="124"/>
                    <a:pt x="174" y="124"/>
                    <a:pt x="174" y="124"/>
                  </a:cubicBezTo>
                  <a:cubicBezTo>
                    <a:pt x="174" y="124"/>
                    <a:pt x="174" y="124"/>
                    <a:pt x="174" y="124"/>
                  </a:cubicBezTo>
                  <a:cubicBezTo>
                    <a:pt x="174" y="140"/>
                    <a:pt x="170" y="155"/>
                    <a:pt x="162" y="168"/>
                  </a:cubicBezTo>
                  <a:cubicBezTo>
                    <a:pt x="147" y="192"/>
                    <a:pt x="120" y="207"/>
                    <a:pt x="91" y="207"/>
                  </a:cubicBezTo>
                  <a:cubicBezTo>
                    <a:pt x="61" y="207"/>
                    <a:pt x="35" y="192"/>
                    <a:pt x="20" y="168"/>
                  </a:cubicBezTo>
                  <a:cubicBezTo>
                    <a:pt x="15" y="182"/>
                    <a:pt x="8" y="196"/>
                    <a:pt x="0" y="208"/>
                  </a:cubicBezTo>
                  <a:cubicBezTo>
                    <a:pt x="22" y="232"/>
                    <a:pt x="55" y="248"/>
                    <a:pt x="91" y="248"/>
                  </a:cubicBezTo>
                  <a:cubicBezTo>
                    <a:pt x="127" y="248"/>
                    <a:pt x="159" y="232"/>
                    <a:pt x="182" y="208"/>
                  </a:cubicBezTo>
                  <a:cubicBezTo>
                    <a:pt x="186" y="202"/>
                    <a:pt x="191" y="197"/>
                    <a:pt x="195" y="191"/>
                  </a:cubicBezTo>
                  <a:cubicBezTo>
                    <a:pt x="207" y="172"/>
                    <a:pt x="215" y="149"/>
                    <a:pt x="215" y="124"/>
                  </a:cubicBezTo>
                  <a:cubicBezTo>
                    <a:pt x="215" y="124"/>
                    <a:pt x="215" y="124"/>
                    <a:pt x="215" y="124"/>
                  </a:cubicBezTo>
                  <a:cubicBezTo>
                    <a:pt x="215" y="124"/>
                    <a:pt x="215" y="124"/>
                    <a:pt x="215" y="124"/>
                  </a:cubicBezTo>
                  <a:cubicBezTo>
                    <a:pt x="215" y="77"/>
                    <a:pt x="252" y="40"/>
                    <a:pt x="299" y="40"/>
                  </a:cubicBezTo>
                  <a:cubicBezTo>
                    <a:pt x="328" y="40"/>
                    <a:pt x="355" y="55"/>
                    <a:pt x="369" y="79"/>
                  </a:cubicBezTo>
                  <a:cubicBezTo>
                    <a:pt x="374" y="65"/>
                    <a:pt x="381" y="51"/>
                    <a:pt x="389" y="40"/>
                  </a:cubicBezTo>
                  <a:cubicBezTo>
                    <a:pt x="367" y="15"/>
                    <a:pt x="334" y="0"/>
                    <a:pt x="299" y="0"/>
                  </a:cubicBezTo>
                  <a:cubicBezTo>
                    <a:pt x="255" y="0"/>
                    <a:pt x="217" y="22"/>
                    <a:pt x="195" y="56"/>
                  </a:cubicBezTo>
                  <a:cubicBezTo>
                    <a:pt x="195" y="56"/>
                    <a:pt x="195" y="56"/>
                    <a:pt x="195" y="56"/>
                  </a:cubicBezTo>
                  <a:cubicBezTo>
                    <a:pt x="194" y="56"/>
                    <a:pt x="194" y="57"/>
                    <a:pt x="194" y="57"/>
                  </a:cubicBezTo>
                  <a:cubicBezTo>
                    <a:pt x="192" y="61"/>
                    <a:pt x="189" y="65"/>
                    <a:pt x="187" y="69"/>
                  </a:cubicBezTo>
                  <a:cubicBezTo>
                    <a:pt x="187" y="70"/>
                    <a:pt x="186" y="71"/>
                    <a:pt x="186" y="73"/>
                  </a:cubicBezTo>
                  <a:cubicBezTo>
                    <a:pt x="185" y="74"/>
                    <a:pt x="184" y="76"/>
                    <a:pt x="183" y="78"/>
                  </a:cubicBezTo>
                  <a:cubicBezTo>
                    <a:pt x="183" y="80"/>
                    <a:pt x="182" y="82"/>
                    <a:pt x="181" y="83"/>
                  </a:cubicBezTo>
                  <a:cubicBezTo>
                    <a:pt x="181" y="85"/>
                    <a:pt x="180" y="86"/>
                    <a:pt x="18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1528"/>
            <p:cNvSpPr>
              <a:spLocks/>
            </p:cNvSpPr>
            <p:nvPr/>
          </p:nvSpPr>
          <p:spPr bwMode="auto">
            <a:xfrm>
              <a:off x="7377113" y="1976438"/>
              <a:ext cx="231775" cy="147638"/>
            </a:xfrm>
            <a:custGeom>
              <a:avLst/>
              <a:gdLst>
                <a:gd name="T0" fmla="*/ 91 w 389"/>
                <a:gd name="T1" fmla="*/ 207 h 248"/>
                <a:gd name="T2" fmla="*/ 20 w 389"/>
                <a:gd name="T3" fmla="*/ 168 h 248"/>
                <a:gd name="T4" fmla="*/ 0 w 389"/>
                <a:gd name="T5" fmla="*/ 208 h 248"/>
                <a:gd name="T6" fmla="*/ 91 w 389"/>
                <a:gd name="T7" fmla="*/ 248 h 248"/>
                <a:gd name="T8" fmla="*/ 194 w 389"/>
                <a:gd name="T9" fmla="*/ 191 h 248"/>
                <a:gd name="T10" fmla="*/ 215 w 389"/>
                <a:gd name="T11" fmla="*/ 124 h 248"/>
                <a:gd name="T12" fmla="*/ 298 w 389"/>
                <a:gd name="T13" fmla="*/ 40 h 248"/>
                <a:gd name="T14" fmla="*/ 369 w 389"/>
                <a:gd name="T15" fmla="*/ 79 h 248"/>
                <a:gd name="T16" fmla="*/ 389 w 389"/>
                <a:gd name="T17" fmla="*/ 40 h 248"/>
                <a:gd name="T18" fmla="*/ 298 w 389"/>
                <a:gd name="T19" fmla="*/ 0 h 248"/>
                <a:gd name="T20" fmla="*/ 174 w 389"/>
                <a:gd name="T21" fmla="*/ 124 h 248"/>
                <a:gd name="T22" fmla="*/ 91 w 389"/>
                <a:gd name="T23" fmla="*/ 207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9" h="248">
                  <a:moveTo>
                    <a:pt x="91" y="207"/>
                  </a:moveTo>
                  <a:cubicBezTo>
                    <a:pt x="61" y="207"/>
                    <a:pt x="35" y="192"/>
                    <a:pt x="20" y="168"/>
                  </a:cubicBezTo>
                  <a:cubicBezTo>
                    <a:pt x="15" y="182"/>
                    <a:pt x="8" y="196"/>
                    <a:pt x="0" y="208"/>
                  </a:cubicBezTo>
                  <a:cubicBezTo>
                    <a:pt x="22" y="232"/>
                    <a:pt x="55" y="248"/>
                    <a:pt x="91" y="248"/>
                  </a:cubicBezTo>
                  <a:cubicBezTo>
                    <a:pt x="134" y="248"/>
                    <a:pt x="172" y="225"/>
                    <a:pt x="194" y="191"/>
                  </a:cubicBezTo>
                  <a:cubicBezTo>
                    <a:pt x="207" y="172"/>
                    <a:pt x="215" y="148"/>
                    <a:pt x="215" y="124"/>
                  </a:cubicBezTo>
                  <a:cubicBezTo>
                    <a:pt x="215" y="77"/>
                    <a:pt x="252" y="40"/>
                    <a:pt x="298" y="40"/>
                  </a:cubicBezTo>
                  <a:cubicBezTo>
                    <a:pt x="328" y="40"/>
                    <a:pt x="354" y="55"/>
                    <a:pt x="369" y="79"/>
                  </a:cubicBezTo>
                  <a:cubicBezTo>
                    <a:pt x="374" y="65"/>
                    <a:pt x="381" y="51"/>
                    <a:pt x="389" y="40"/>
                  </a:cubicBezTo>
                  <a:cubicBezTo>
                    <a:pt x="367" y="15"/>
                    <a:pt x="334" y="0"/>
                    <a:pt x="298" y="0"/>
                  </a:cubicBezTo>
                  <a:cubicBezTo>
                    <a:pt x="230" y="0"/>
                    <a:pt x="174" y="55"/>
                    <a:pt x="174" y="124"/>
                  </a:cubicBezTo>
                  <a:cubicBezTo>
                    <a:pt x="174" y="170"/>
                    <a:pt x="137" y="207"/>
                    <a:pt x="91" y="2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1529"/>
            <p:cNvSpPr>
              <a:spLocks/>
            </p:cNvSpPr>
            <p:nvPr/>
          </p:nvSpPr>
          <p:spPr bwMode="auto">
            <a:xfrm>
              <a:off x="7499351" y="1976438"/>
              <a:ext cx="231775" cy="147638"/>
            </a:xfrm>
            <a:custGeom>
              <a:avLst/>
              <a:gdLst>
                <a:gd name="T0" fmla="*/ 181 w 390"/>
                <a:gd name="T1" fmla="*/ 88 h 248"/>
                <a:gd name="T2" fmla="*/ 178 w 390"/>
                <a:gd name="T3" fmla="*/ 97 h 248"/>
                <a:gd name="T4" fmla="*/ 177 w 390"/>
                <a:gd name="T5" fmla="*/ 101 h 248"/>
                <a:gd name="T6" fmla="*/ 176 w 390"/>
                <a:gd name="T7" fmla="*/ 109 h 248"/>
                <a:gd name="T8" fmla="*/ 176 w 390"/>
                <a:gd name="T9" fmla="*/ 112 h 248"/>
                <a:gd name="T10" fmla="*/ 175 w 390"/>
                <a:gd name="T11" fmla="*/ 123 h 248"/>
                <a:gd name="T12" fmla="*/ 175 w 390"/>
                <a:gd name="T13" fmla="*/ 124 h 248"/>
                <a:gd name="T14" fmla="*/ 175 w 390"/>
                <a:gd name="T15" fmla="*/ 124 h 248"/>
                <a:gd name="T16" fmla="*/ 175 w 390"/>
                <a:gd name="T17" fmla="*/ 124 h 248"/>
                <a:gd name="T18" fmla="*/ 175 w 390"/>
                <a:gd name="T19" fmla="*/ 124 h 248"/>
                <a:gd name="T20" fmla="*/ 162 w 390"/>
                <a:gd name="T21" fmla="*/ 168 h 248"/>
                <a:gd name="T22" fmla="*/ 91 w 390"/>
                <a:gd name="T23" fmla="*/ 207 h 248"/>
                <a:gd name="T24" fmla="*/ 21 w 390"/>
                <a:gd name="T25" fmla="*/ 168 h 248"/>
                <a:gd name="T26" fmla="*/ 0 w 390"/>
                <a:gd name="T27" fmla="*/ 208 h 248"/>
                <a:gd name="T28" fmla="*/ 91 w 390"/>
                <a:gd name="T29" fmla="*/ 248 h 248"/>
                <a:gd name="T30" fmla="*/ 182 w 390"/>
                <a:gd name="T31" fmla="*/ 208 h 248"/>
                <a:gd name="T32" fmla="*/ 195 w 390"/>
                <a:gd name="T33" fmla="*/ 191 h 248"/>
                <a:gd name="T34" fmla="*/ 215 w 390"/>
                <a:gd name="T35" fmla="*/ 124 h 248"/>
                <a:gd name="T36" fmla="*/ 215 w 390"/>
                <a:gd name="T37" fmla="*/ 124 h 248"/>
                <a:gd name="T38" fmla="*/ 215 w 390"/>
                <a:gd name="T39" fmla="*/ 124 h 248"/>
                <a:gd name="T40" fmla="*/ 299 w 390"/>
                <a:gd name="T41" fmla="*/ 40 h 248"/>
                <a:gd name="T42" fmla="*/ 370 w 390"/>
                <a:gd name="T43" fmla="*/ 79 h 248"/>
                <a:gd name="T44" fmla="*/ 390 w 390"/>
                <a:gd name="T45" fmla="*/ 40 h 248"/>
                <a:gd name="T46" fmla="*/ 299 w 390"/>
                <a:gd name="T47" fmla="*/ 0 h 248"/>
                <a:gd name="T48" fmla="*/ 195 w 390"/>
                <a:gd name="T49" fmla="*/ 56 h 248"/>
                <a:gd name="T50" fmla="*/ 195 w 390"/>
                <a:gd name="T51" fmla="*/ 56 h 248"/>
                <a:gd name="T52" fmla="*/ 195 w 390"/>
                <a:gd name="T53" fmla="*/ 57 h 248"/>
                <a:gd name="T54" fmla="*/ 188 w 390"/>
                <a:gd name="T55" fmla="*/ 69 h 248"/>
                <a:gd name="T56" fmla="*/ 186 w 390"/>
                <a:gd name="T57" fmla="*/ 73 h 248"/>
                <a:gd name="T58" fmla="*/ 184 w 390"/>
                <a:gd name="T59" fmla="*/ 78 h 248"/>
                <a:gd name="T60" fmla="*/ 182 w 390"/>
                <a:gd name="T61" fmla="*/ 83 h 248"/>
                <a:gd name="T62" fmla="*/ 181 w 390"/>
                <a:gd name="T63" fmla="*/ 8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0" h="248">
                  <a:moveTo>
                    <a:pt x="181" y="88"/>
                  </a:moveTo>
                  <a:cubicBezTo>
                    <a:pt x="180" y="91"/>
                    <a:pt x="179" y="94"/>
                    <a:pt x="178" y="97"/>
                  </a:cubicBezTo>
                  <a:cubicBezTo>
                    <a:pt x="178" y="99"/>
                    <a:pt x="178" y="100"/>
                    <a:pt x="177" y="101"/>
                  </a:cubicBezTo>
                  <a:cubicBezTo>
                    <a:pt x="177" y="104"/>
                    <a:pt x="176" y="106"/>
                    <a:pt x="176" y="109"/>
                  </a:cubicBezTo>
                  <a:cubicBezTo>
                    <a:pt x="176" y="110"/>
                    <a:pt x="176" y="111"/>
                    <a:pt x="176" y="112"/>
                  </a:cubicBezTo>
                  <a:cubicBezTo>
                    <a:pt x="175" y="116"/>
                    <a:pt x="175" y="120"/>
                    <a:pt x="175" y="123"/>
                  </a:cubicBezTo>
                  <a:cubicBezTo>
                    <a:pt x="175" y="123"/>
                    <a:pt x="175" y="124"/>
                    <a:pt x="175" y="124"/>
                  </a:cubicBezTo>
                  <a:cubicBezTo>
                    <a:pt x="175" y="124"/>
                    <a:pt x="175" y="124"/>
                    <a:pt x="175" y="124"/>
                  </a:cubicBezTo>
                  <a:cubicBezTo>
                    <a:pt x="175" y="124"/>
                    <a:pt x="175" y="124"/>
                    <a:pt x="175" y="124"/>
                  </a:cubicBezTo>
                  <a:cubicBezTo>
                    <a:pt x="175" y="124"/>
                    <a:pt x="175" y="124"/>
                    <a:pt x="175" y="124"/>
                  </a:cubicBezTo>
                  <a:cubicBezTo>
                    <a:pt x="175" y="140"/>
                    <a:pt x="170" y="155"/>
                    <a:pt x="162" y="168"/>
                  </a:cubicBezTo>
                  <a:cubicBezTo>
                    <a:pt x="147" y="192"/>
                    <a:pt x="121" y="207"/>
                    <a:pt x="91" y="207"/>
                  </a:cubicBezTo>
                  <a:cubicBezTo>
                    <a:pt x="62" y="207"/>
                    <a:pt x="35" y="192"/>
                    <a:pt x="21" y="168"/>
                  </a:cubicBezTo>
                  <a:cubicBezTo>
                    <a:pt x="16" y="182"/>
                    <a:pt x="9" y="196"/>
                    <a:pt x="0" y="208"/>
                  </a:cubicBezTo>
                  <a:cubicBezTo>
                    <a:pt x="23" y="232"/>
                    <a:pt x="55" y="248"/>
                    <a:pt x="91" y="248"/>
                  </a:cubicBezTo>
                  <a:cubicBezTo>
                    <a:pt x="127" y="248"/>
                    <a:pt x="160" y="232"/>
                    <a:pt x="182" y="208"/>
                  </a:cubicBezTo>
                  <a:cubicBezTo>
                    <a:pt x="187" y="202"/>
                    <a:pt x="191" y="197"/>
                    <a:pt x="195" y="191"/>
                  </a:cubicBezTo>
                  <a:cubicBezTo>
                    <a:pt x="208" y="172"/>
                    <a:pt x="215" y="149"/>
                    <a:pt x="215" y="124"/>
                  </a:cubicBezTo>
                  <a:cubicBezTo>
                    <a:pt x="215" y="124"/>
                    <a:pt x="215" y="124"/>
                    <a:pt x="215" y="124"/>
                  </a:cubicBezTo>
                  <a:cubicBezTo>
                    <a:pt x="215" y="124"/>
                    <a:pt x="215" y="124"/>
                    <a:pt x="215" y="124"/>
                  </a:cubicBezTo>
                  <a:cubicBezTo>
                    <a:pt x="215" y="77"/>
                    <a:pt x="253" y="40"/>
                    <a:pt x="299" y="40"/>
                  </a:cubicBezTo>
                  <a:cubicBezTo>
                    <a:pt x="329" y="40"/>
                    <a:pt x="355" y="55"/>
                    <a:pt x="370" y="79"/>
                  </a:cubicBezTo>
                  <a:cubicBezTo>
                    <a:pt x="375" y="65"/>
                    <a:pt x="382" y="51"/>
                    <a:pt x="390" y="40"/>
                  </a:cubicBezTo>
                  <a:cubicBezTo>
                    <a:pt x="368" y="15"/>
                    <a:pt x="335" y="0"/>
                    <a:pt x="299" y="0"/>
                  </a:cubicBezTo>
                  <a:cubicBezTo>
                    <a:pt x="256" y="0"/>
                    <a:pt x="217" y="22"/>
                    <a:pt x="195" y="56"/>
                  </a:cubicBezTo>
                  <a:cubicBezTo>
                    <a:pt x="195" y="56"/>
                    <a:pt x="195" y="56"/>
                    <a:pt x="195" y="56"/>
                  </a:cubicBezTo>
                  <a:cubicBezTo>
                    <a:pt x="195" y="56"/>
                    <a:pt x="195" y="57"/>
                    <a:pt x="195" y="57"/>
                  </a:cubicBezTo>
                  <a:cubicBezTo>
                    <a:pt x="192" y="61"/>
                    <a:pt x="190" y="65"/>
                    <a:pt x="188" y="69"/>
                  </a:cubicBezTo>
                  <a:cubicBezTo>
                    <a:pt x="188" y="70"/>
                    <a:pt x="187" y="71"/>
                    <a:pt x="186" y="73"/>
                  </a:cubicBezTo>
                  <a:cubicBezTo>
                    <a:pt x="185" y="74"/>
                    <a:pt x="185" y="76"/>
                    <a:pt x="184" y="78"/>
                  </a:cubicBezTo>
                  <a:cubicBezTo>
                    <a:pt x="183" y="80"/>
                    <a:pt x="183" y="82"/>
                    <a:pt x="182" y="83"/>
                  </a:cubicBezTo>
                  <a:cubicBezTo>
                    <a:pt x="182" y="85"/>
                    <a:pt x="181" y="86"/>
                    <a:pt x="181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1530"/>
            <p:cNvSpPr>
              <a:spLocks/>
            </p:cNvSpPr>
            <p:nvPr/>
          </p:nvSpPr>
          <p:spPr bwMode="auto">
            <a:xfrm>
              <a:off x="7623176" y="1982788"/>
              <a:ext cx="146050" cy="141288"/>
            </a:xfrm>
            <a:custGeom>
              <a:avLst/>
              <a:gdLst>
                <a:gd name="T0" fmla="*/ 175 w 246"/>
                <a:gd name="T1" fmla="*/ 113 h 237"/>
                <a:gd name="T2" fmla="*/ 91 w 246"/>
                <a:gd name="T3" fmla="*/ 196 h 237"/>
                <a:gd name="T4" fmla="*/ 20 w 246"/>
                <a:gd name="T5" fmla="*/ 157 h 237"/>
                <a:gd name="T6" fmla="*/ 0 w 246"/>
                <a:gd name="T7" fmla="*/ 197 h 237"/>
                <a:gd name="T8" fmla="*/ 91 w 246"/>
                <a:gd name="T9" fmla="*/ 237 h 237"/>
                <a:gd name="T10" fmla="*/ 195 w 246"/>
                <a:gd name="T11" fmla="*/ 180 h 237"/>
                <a:gd name="T12" fmla="*/ 215 w 246"/>
                <a:gd name="T13" fmla="*/ 113 h 237"/>
                <a:gd name="T14" fmla="*/ 246 w 246"/>
                <a:gd name="T15" fmla="*/ 48 h 237"/>
                <a:gd name="T16" fmla="*/ 246 w 246"/>
                <a:gd name="T17" fmla="*/ 0 h 237"/>
                <a:gd name="T18" fmla="*/ 175 w 246"/>
                <a:gd name="T19" fmla="*/ 11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237">
                  <a:moveTo>
                    <a:pt x="175" y="113"/>
                  </a:moveTo>
                  <a:cubicBezTo>
                    <a:pt x="175" y="159"/>
                    <a:pt x="137" y="196"/>
                    <a:pt x="91" y="196"/>
                  </a:cubicBezTo>
                  <a:cubicBezTo>
                    <a:pt x="61" y="196"/>
                    <a:pt x="35" y="181"/>
                    <a:pt x="20" y="157"/>
                  </a:cubicBezTo>
                  <a:cubicBezTo>
                    <a:pt x="16" y="171"/>
                    <a:pt x="9" y="185"/>
                    <a:pt x="0" y="197"/>
                  </a:cubicBezTo>
                  <a:cubicBezTo>
                    <a:pt x="23" y="221"/>
                    <a:pt x="55" y="237"/>
                    <a:pt x="91" y="237"/>
                  </a:cubicBezTo>
                  <a:cubicBezTo>
                    <a:pt x="135" y="237"/>
                    <a:pt x="173" y="214"/>
                    <a:pt x="195" y="180"/>
                  </a:cubicBezTo>
                  <a:cubicBezTo>
                    <a:pt x="208" y="161"/>
                    <a:pt x="215" y="137"/>
                    <a:pt x="215" y="113"/>
                  </a:cubicBezTo>
                  <a:cubicBezTo>
                    <a:pt x="215" y="86"/>
                    <a:pt x="227" y="63"/>
                    <a:pt x="246" y="48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04" y="20"/>
                    <a:pt x="175" y="63"/>
                    <a:pt x="175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1531"/>
            <p:cNvSpPr>
              <a:spLocks/>
            </p:cNvSpPr>
            <p:nvPr/>
          </p:nvSpPr>
          <p:spPr bwMode="auto">
            <a:xfrm>
              <a:off x="7747001" y="2076450"/>
              <a:ext cx="22225" cy="39688"/>
            </a:xfrm>
            <a:custGeom>
              <a:avLst/>
              <a:gdLst>
                <a:gd name="T0" fmla="*/ 20 w 38"/>
                <a:gd name="T1" fmla="*/ 0 h 68"/>
                <a:gd name="T2" fmla="*/ 0 w 38"/>
                <a:gd name="T3" fmla="*/ 40 h 68"/>
                <a:gd name="T4" fmla="*/ 38 w 38"/>
                <a:gd name="T5" fmla="*/ 68 h 68"/>
                <a:gd name="T6" fmla="*/ 38 w 38"/>
                <a:gd name="T7" fmla="*/ 20 h 68"/>
                <a:gd name="T8" fmla="*/ 20 w 38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8">
                  <a:moveTo>
                    <a:pt x="20" y="0"/>
                  </a:moveTo>
                  <a:cubicBezTo>
                    <a:pt x="16" y="14"/>
                    <a:pt x="9" y="28"/>
                    <a:pt x="0" y="40"/>
                  </a:cubicBezTo>
                  <a:cubicBezTo>
                    <a:pt x="11" y="51"/>
                    <a:pt x="24" y="61"/>
                    <a:pt x="38" y="6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1" y="15"/>
                    <a:pt x="25" y="8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1532"/>
            <p:cNvSpPr>
              <a:spLocks/>
            </p:cNvSpPr>
            <p:nvPr/>
          </p:nvSpPr>
          <p:spPr bwMode="auto">
            <a:xfrm>
              <a:off x="6470651" y="2133600"/>
              <a:ext cx="79375" cy="46038"/>
            </a:xfrm>
            <a:custGeom>
              <a:avLst/>
              <a:gdLst>
                <a:gd name="T0" fmla="*/ 110 w 131"/>
                <a:gd name="T1" fmla="*/ 79 h 79"/>
                <a:gd name="T2" fmla="*/ 131 w 131"/>
                <a:gd name="T3" fmla="*/ 40 h 79"/>
                <a:gd name="T4" fmla="*/ 40 w 131"/>
                <a:gd name="T5" fmla="*/ 0 h 79"/>
                <a:gd name="T6" fmla="*/ 0 w 131"/>
                <a:gd name="T7" fmla="*/ 6 h 79"/>
                <a:gd name="T8" fmla="*/ 0 w 131"/>
                <a:gd name="T9" fmla="*/ 50 h 79"/>
                <a:gd name="T10" fmla="*/ 40 w 131"/>
                <a:gd name="T11" fmla="*/ 40 h 79"/>
                <a:gd name="T12" fmla="*/ 110 w 131"/>
                <a:gd name="T13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79">
                  <a:moveTo>
                    <a:pt x="110" y="79"/>
                  </a:moveTo>
                  <a:cubicBezTo>
                    <a:pt x="115" y="65"/>
                    <a:pt x="122" y="52"/>
                    <a:pt x="131" y="40"/>
                  </a:cubicBezTo>
                  <a:cubicBezTo>
                    <a:pt x="108" y="15"/>
                    <a:pt x="76" y="0"/>
                    <a:pt x="40" y="0"/>
                  </a:cubicBezTo>
                  <a:cubicBezTo>
                    <a:pt x="26" y="0"/>
                    <a:pt x="12" y="2"/>
                    <a:pt x="0" y="6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2" y="44"/>
                    <a:pt x="25" y="40"/>
                    <a:pt x="40" y="40"/>
                  </a:cubicBezTo>
                  <a:cubicBezTo>
                    <a:pt x="69" y="40"/>
                    <a:pt x="96" y="56"/>
                    <a:pt x="110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1533"/>
            <p:cNvSpPr>
              <a:spLocks/>
            </p:cNvSpPr>
            <p:nvPr/>
          </p:nvSpPr>
          <p:spPr bwMode="auto">
            <a:xfrm>
              <a:off x="6470651" y="2133600"/>
              <a:ext cx="201613" cy="147638"/>
            </a:xfrm>
            <a:custGeom>
              <a:avLst/>
              <a:gdLst>
                <a:gd name="T0" fmla="*/ 131 w 338"/>
                <a:gd name="T1" fmla="*/ 208 h 248"/>
                <a:gd name="T2" fmla="*/ 143 w 338"/>
                <a:gd name="T3" fmla="*/ 191 h 248"/>
                <a:gd name="T4" fmla="*/ 164 w 338"/>
                <a:gd name="T5" fmla="*/ 124 h 248"/>
                <a:gd name="T6" fmla="*/ 164 w 338"/>
                <a:gd name="T7" fmla="*/ 124 h 248"/>
                <a:gd name="T8" fmla="*/ 164 w 338"/>
                <a:gd name="T9" fmla="*/ 124 h 248"/>
                <a:gd name="T10" fmla="*/ 247 w 338"/>
                <a:gd name="T11" fmla="*/ 40 h 248"/>
                <a:gd name="T12" fmla="*/ 318 w 338"/>
                <a:gd name="T13" fmla="*/ 79 h 248"/>
                <a:gd name="T14" fmla="*/ 338 w 338"/>
                <a:gd name="T15" fmla="*/ 40 h 248"/>
                <a:gd name="T16" fmla="*/ 247 w 338"/>
                <a:gd name="T17" fmla="*/ 0 h 248"/>
                <a:gd name="T18" fmla="*/ 143 w 338"/>
                <a:gd name="T19" fmla="*/ 56 h 248"/>
                <a:gd name="T20" fmla="*/ 143 w 338"/>
                <a:gd name="T21" fmla="*/ 56 h 248"/>
                <a:gd name="T22" fmla="*/ 143 w 338"/>
                <a:gd name="T23" fmla="*/ 58 h 248"/>
                <a:gd name="T24" fmla="*/ 136 w 338"/>
                <a:gd name="T25" fmla="*/ 69 h 248"/>
                <a:gd name="T26" fmla="*/ 134 w 338"/>
                <a:gd name="T27" fmla="*/ 73 h 248"/>
                <a:gd name="T28" fmla="*/ 132 w 338"/>
                <a:gd name="T29" fmla="*/ 78 h 248"/>
                <a:gd name="T30" fmla="*/ 130 w 338"/>
                <a:gd name="T31" fmla="*/ 84 h 248"/>
                <a:gd name="T32" fmla="*/ 129 w 338"/>
                <a:gd name="T33" fmla="*/ 88 h 248"/>
                <a:gd name="T34" fmla="*/ 126 w 338"/>
                <a:gd name="T35" fmla="*/ 98 h 248"/>
                <a:gd name="T36" fmla="*/ 126 w 338"/>
                <a:gd name="T37" fmla="*/ 101 h 248"/>
                <a:gd name="T38" fmla="*/ 124 w 338"/>
                <a:gd name="T39" fmla="*/ 109 h 248"/>
                <a:gd name="T40" fmla="*/ 124 w 338"/>
                <a:gd name="T41" fmla="*/ 113 h 248"/>
                <a:gd name="T42" fmla="*/ 123 w 338"/>
                <a:gd name="T43" fmla="*/ 124 h 248"/>
                <a:gd name="T44" fmla="*/ 123 w 338"/>
                <a:gd name="T45" fmla="*/ 124 h 248"/>
                <a:gd name="T46" fmla="*/ 123 w 338"/>
                <a:gd name="T47" fmla="*/ 124 h 248"/>
                <a:gd name="T48" fmla="*/ 123 w 338"/>
                <a:gd name="T49" fmla="*/ 124 h 248"/>
                <a:gd name="T50" fmla="*/ 123 w 338"/>
                <a:gd name="T51" fmla="*/ 124 h 248"/>
                <a:gd name="T52" fmla="*/ 110 w 338"/>
                <a:gd name="T53" fmla="*/ 169 h 248"/>
                <a:gd name="T54" fmla="*/ 40 w 338"/>
                <a:gd name="T55" fmla="*/ 208 h 248"/>
                <a:gd name="T56" fmla="*/ 0 w 338"/>
                <a:gd name="T57" fmla="*/ 198 h 248"/>
                <a:gd name="T58" fmla="*/ 0 w 338"/>
                <a:gd name="T59" fmla="*/ 241 h 248"/>
                <a:gd name="T60" fmla="*/ 40 w 338"/>
                <a:gd name="T61" fmla="*/ 248 h 248"/>
                <a:gd name="T62" fmla="*/ 131 w 338"/>
                <a:gd name="T63" fmla="*/ 20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8" h="248">
                  <a:moveTo>
                    <a:pt x="131" y="208"/>
                  </a:moveTo>
                  <a:cubicBezTo>
                    <a:pt x="135" y="203"/>
                    <a:pt x="140" y="197"/>
                    <a:pt x="143" y="191"/>
                  </a:cubicBezTo>
                  <a:cubicBezTo>
                    <a:pt x="156" y="172"/>
                    <a:pt x="164" y="149"/>
                    <a:pt x="164" y="124"/>
                  </a:cubicBezTo>
                  <a:cubicBezTo>
                    <a:pt x="164" y="124"/>
                    <a:pt x="164" y="124"/>
                    <a:pt x="164" y="124"/>
                  </a:cubicBezTo>
                  <a:cubicBezTo>
                    <a:pt x="164" y="124"/>
                    <a:pt x="164" y="124"/>
                    <a:pt x="164" y="124"/>
                  </a:cubicBezTo>
                  <a:cubicBezTo>
                    <a:pt x="164" y="78"/>
                    <a:pt x="201" y="40"/>
                    <a:pt x="247" y="40"/>
                  </a:cubicBezTo>
                  <a:cubicBezTo>
                    <a:pt x="277" y="40"/>
                    <a:pt x="303" y="56"/>
                    <a:pt x="318" y="79"/>
                  </a:cubicBezTo>
                  <a:cubicBezTo>
                    <a:pt x="323" y="65"/>
                    <a:pt x="330" y="52"/>
                    <a:pt x="338" y="40"/>
                  </a:cubicBezTo>
                  <a:cubicBezTo>
                    <a:pt x="316" y="15"/>
                    <a:pt x="283" y="0"/>
                    <a:pt x="247" y="0"/>
                  </a:cubicBezTo>
                  <a:cubicBezTo>
                    <a:pt x="204" y="0"/>
                    <a:pt x="166" y="22"/>
                    <a:pt x="143" y="56"/>
                  </a:cubicBezTo>
                  <a:cubicBezTo>
                    <a:pt x="143" y="56"/>
                    <a:pt x="143" y="56"/>
                    <a:pt x="143" y="56"/>
                  </a:cubicBezTo>
                  <a:cubicBezTo>
                    <a:pt x="143" y="57"/>
                    <a:pt x="143" y="57"/>
                    <a:pt x="143" y="58"/>
                  </a:cubicBezTo>
                  <a:cubicBezTo>
                    <a:pt x="140" y="61"/>
                    <a:pt x="138" y="65"/>
                    <a:pt x="136" y="69"/>
                  </a:cubicBezTo>
                  <a:cubicBezTo>
                    <a:pt x="136" y="70"/>
                    <a:pt x="135" y="72"/>
                    <a:pt x="134" y="73"/>
                  </a:cubicBezTo>
                  <a:cubicBezTo>
                    <a:pt x="134" y="75"/>
                    <a:pt x="133" y="76"/>
                    <a:pt x="132" y="78"/>
                  </a:cubicBezTo>
                  <a:cubicBezTo>
                    <a:pt x="132" y="80"/>
                    <a:pt x="131" y="82"/>
                    <a:pt x="130" y="84"/>
                  </a:cubicBezTo>
                  <a:cubicBezTo>
                    <a:pt x="130" y="85"/>
                    <a:pt x="129" y="87"/>
                    <a:pt x="129" y="88"/>
                  </a:cubicBezTo>
                  <a:cubicBezTo>
                    <a:pt x="128" y="91"/>
                    <a:pt x="127" y="94"/>
                    <a:pt x="126" y="98"/>
                  </a:cubicBezTo>
                  <a:cubicBezTo>
                    <a:pt x="126" y="99"/>
                    <a:pt x="126" y="100"/>
                    <a:pt x="126" y="101"/>
                  </a:cubicBezTo>
                  <a:cubicBezTo>
                    <a:pt x="125" y="104"/>
                    <a:pt x="125" y="107"/>
                    <a:pt x="124" y="109"/>
                  </a:cubicBezTo>
                  <a:cubicBezTo>
                    <a:pt x="124" y="110"/>
                    <a:pt x="124" y="111"/>
                    <a:pt x="124" y="113"/>
                  </a:cubicBezTo>
                  <a:cubicBezTo>
                    <a:pt x="124" y="116"/>
                    <a:pt x="123" y="120"/>
                    <a:pt x="123" y="124"/>
                  </a:cubicBezTo>
                  <a:cubicBezTo>
                    <a:pt x="123" y="124"/>
                    <a:pt x="123" y="124"/>
                    <a:pt x="123" y="124"/>
                  </a:cubicBezTo>
                  <a:cubicBezTo>
                    <a:pt x="123" y="124"/>
                    <a:pt x="123" y="124"/>
                    <a:pt x="123" y="124"/>
                  </a:cubicBezTo>
                  <a:cubicBezTo>
                    <a:pt x="123" y="124"/>
                    <a:pt x="123" y="124"/>
                    <a:pt x="123" y="124"/>
                  </a:cubicBezTo>
                  <a:cubicBezTo>
                    <a:pt x="123" y="124"/>
                    <a:pt x="123" y="124"/>
                    <a:pt x="123" y="124"/>
                  </a:cubicBezTo>
                  <a:cubicBezTo>
                    <a:pt x="123" y="140"/>
                    <a:pt x="119" y="156"/>
                    <a:pt x="110" y="169"/>
                  </a:cubicBezTo>
                  <a:cubicBezTo>
                    <a:pt x="96" y="192"/>
                    <a:pt x="69" y="208"/>
                    <a:pt x="40" y="208"/>
                  </a:cubicBezTo>
                  <a:cubicBezTo>
                    <a:pt x="25" y="208"/>
                    <a:pt x="12" y="204"/>
                    <a:pt x="0" y="198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12" y="246"/>
                    <a:pt x="26" y="248"/>
                    <a:pt x="40" y="248"/>
                  </a:cubicBezTo>
                  <a:cubicBezTo>
                    <a:pt x="76" y="248"/>
                    <a:pt x="108" y="232"/>
                    <a:pt x="131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1534"/>
            <p:cNvSpPr>
              <a:spLocks/>
            </p:cNvSpPr>
            <p:nvPr/>
          </p:nvSpPr>
          <p:spPr bwMode="auto">
            <a:xfrm>
              <a:off x="6564313" y="2133600"/>
              <a:ext cx="231775" cy="147638"/>
            </a:xfrm>
            <a:custGeom>
              <a:avLst/>
              <a:gdLst>
                <a:gd name="T0" fmla="*/ 299 w 390"/>
                <a:gd name="T1" fmla="*/ 40 h 248"/>
                <a:gd name="T2" fmla="*/ 370 w 390"/>
                <a:gd name="T3" fmla="*/ 79 h 248"/>
                <a:gd name="T4" fmla="*/ 390 w 390"/>
                <a:gd name="T5" fmla="*/ 40 h 248"/>
                <a:gd name="T6" fmla="*/ 299 w 390"/>
                <a:gd name="T7" fmla="*/ 0 h 248"/>
                <a:gd name="T8" fmla="*/ 175 w 390"/>
                <a:gd name="T9" fmla="*/ 124 h 248"/>
                <a:gd name="T10" fmla="*/ 91 w 390"/>
                <a:gd name="T11" fmla="*/ 208 h 248"/>
                <a:gd name="T12" fmla="*/ 21 w 390"/>
                <a:gd name="T13" fmla="*/ 169 h 248"/>
                <a:gd name="T14" fmla="*/ 0 w 390"/>
                <a:gd name="T15" fmla="*/ 208 h 248"/>
                <a:gd name="T16" fmla="*/ 91 w 390"/>
                <a:gd name="T17" fmla="*/ 248 h 248"/>
                <a:gd name="T18" fmla="*/ 195 w 390"/>
                <a:gd name="T19" fmla="*/ 191 h 248"/>
                <a:gd name="T20" fmla="*/ 215 w 390"/>
                <a:gd name="T21" fmla="*/ 124 h 248"/>
                <a:gd name="T22" fmla="*/ 299 w 390"/>
                <a:gd name="T23" fmla="*/ 4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0" h="248">
                  <a:moveTo>
                    <a:pt x="299" y="40"/>
                  </a:moveTo>
                  <a:cubicBezTo>
                    <a:pt x="329" y="40"/>
                    <a:pt x="355" y="56"/>
                    <a:pt x="370" y="79"/>
                  </a:cubicBezTo>
                  <a:cubicBezTo>
                    <a:pt x="375" y="65"/>
                    <a:pt x="382" y="52"/>
                    <a:pt x="390" y="40"/>
                  </a:cubicBezTo>
                  <a:cubicBezTo>
                    <a:pt x="368" y="15"/>
                    <a:pt x="335" y="0"/>
                    <a:pt x="299" y="0"/>
                  </a:cubicBezTo>
                  <a:cubicBezTo>
                    <a:pt x="231" y="0"/>
                    <a:pt x="175" y="56"/>
                    <a:pt x="175" y="124"/>
                  </a:cubicBezTo>
                  <a:cubicBezTo>
                    <a:pt x="175" y="170"/>
                    <a:pt x="138" y="208"/>
                    <a:pt x="91" y="208"/>
                  </a:cubicBezTo>
                  <a:cubicBezTo>
                    <a:pt x="62" y="208"/>
                    <a:pt x="35" y="192"/>
                    <a:pt x="21" y="169"/>
                  </a:cubicBezTo>
                  <a:cubicBezTo>
                    <a:pt x="16" y="183"/>
                    <a:pt x="9" y="196"/>
                    <a:pt x="0" y="208"/>
                  </a:cubicBezTo>
                  <a:cubicBezTo>
                    <a:pt x="23" y="232"/>
                    <a:pt x="55" y="248"/>
                    <a:pt x="91" y="248"/>
                  </a:cubicBezTo>
                  <a:cubicBezTo>
                    <a:pt x="135" y="248"/>
                    <a:pt x="173" y="225"/>
                    <a:pt x="195" y="191"/>
                  </a:cubicBezTo>
                  <a:cubicBezTo>
                    <a:pt x="208" y="172"/>
                    <a:pt x="215" y="149"/>
                    <a:pt x="215" y="124"/>
                  </a:cubicBezTo>
                  <a:cubicBezTo>
                    <a:pt x="215" y="78"/>
                    <a:pt x="253" y="40"/>
                    <a:pt x="299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1535"/>
            <p:cNvSpPr>
              <a:spLocks/>
            </p:cNvSpPr>
            <p:nvPr/>
          </p:nvSpPr>
          <p:spPr bwMode="auto">
            <a:xfrm>
              <a:off x="6688138" y="2133600"/>
              <a:ext cx="231775" cy="147638"/>
            </a:xfrm>
            <a:custGeom>
              <a:avLst/>
              <a:gdLst>
                <a:gd name="T0" fmla="*/ 215 w 390"/>
                <a:gd name="T1" fmla="*/ 124 h 248"/>
                <a:gd name="T2" fmla="*/ 215 w 390"/>
                <a:gd name="T3" fmla="*/ 124 h 248"/>
                <a:gd name="T4" fmla="*/ 299 w 390"/>
                <a:gd name="T5" fmla="*/ 40 h 248"/>
                <a:gd name="T6" fmla="*/ 370 w 390"/>
                <a:gd name="T7" fmla="*/ 79 h 248"/>
                <a:gd name="T8" fmla="*/ 390 w 390"/>
                <a:gd name="T9" fmla="*/ 40 h 248"/>
                <a:gd name="T10" fmla="*/ 299 w 390"/>
                <a:gd name="T11" fmla="*/ 0 h 248"/>
                <a:gd name="T12" fmla="*/ 195 w 390"/>
                <a:gd name="T13" fmla="*/ 56 h 248"/>
                <a:gd name="T14" fmla="*/ 195 w 390"/>
                <a:gd name="T15" fmla="*/ 56 h 248"/>
                <a:gd name="T16" fmla="*/ 194 w 390"/>
                <a:gd name="T17" fmla="*/ 58 h 248"/>
                <a:gd name="T18" fmla="*/ 188 w 390"/>
                <a:gd name="T19" fmla="*/ 69 h 248"/>
                <a:gd name="T20" fmla="*/ 186 w 390"/>
                <a:gd name="T21" fmla="*/ 73 h 248"/>
                <a:gd name="T22" fmla="*/ 184 w 390"/>
                <a:gd name="T23" fmla="*/ 78 h 248"/>
                <a:gd name="T24" fmla="*/ 182 w 390"/>
                <a:gd name="T25" fmla="*/ 84 h 248"/>
                <a:gd name="T26" fmla="*/ 180 w 390"/>
                <a:gd name="T27" fmla="*/ 88 h 248"/>
                <a:gd name="T28" fmla="*/ 178 w 390"/>
                <a:gd name="T29" fmla="*/ 98 h 248"/>
                <a:gd name="T30" fmla="*/ 177 w 390"/>
                <a:gd name="T31" fmla="*/ 101 h 248"/>
                <a:gd name="T32" fmla="*/ 176 w 390"/>
                <a:gd name="T33" fmla="*/ 109 h 248"/>
                <a:gd name="T34" fmla="*/ 176 w 390"/>
                <a:gd name="T35" fmla="*/ 113 h 248"/>
                <a:gd name="T36" fmla="*/ 175 w 390"/>
                <a:gd name="T37" fmla="*/ 124 h 248"/>
                <a:gd name="T38" fmla="*/ 175 w 390"/>
                <a:gd name="T39" fmla="*/ 124 h 248"/>
                <a:gd name="T40" fmla="*/ 175 w 390"/>
                <a:gd name="T41" fmla="*/ 124 h 248"/>
                <a:gd name="T42" fmla="*/ 175 w 390"/>
                <a:gd name="T43" fmla="*/ 124 h 248"/>
                <a:gd name="T44" fmla="*/ 175 w 390"/>
                <a:gd name="T45" fmla="*/ 124 h 248"/>
                <a:gd name="T46" fmla="*/ 162 w 390"/>
                <a:gd name="T47" fmla="*/ 169 h 248"/>
                <a:gd name="T48" fmla="*/ 91 w 390"/>
                <a:gd name="T49" fmla="*/ 208 h 248"/>
                <a:gd name="T50" fmla="*/ 20 w 390"/>
                <a:gd name="T51" fmla="*/ 169 h 248"/>
                <a:gd name="T52" fmla="*/ 0 w 390"/>
                <a:gd name="T53" fmla="*/ 208 h 248"/>
                <a:gd name="T54" fmla="*/ 91 w 390"/>
                <a:gd name="T55" fmla="*/ 248 h 248"/>
                <a:gd name="T56" fmla="*/ 182 w 390"/>
                <a:gd name="T57" fmla="*/ 208 h 248"/>
                <a:gd name="T58" fmla="*/ 195 w 390"/>
                <a:gd name="T59" fmla="*/ 191 h 248"/>
                <a:gd name="T60" fmla="*/ 215 w 390"/>
                <a:gd name="T61" fmla="*/ 124 h 248"/>
                <a:gd name="T62" fmla="*/ 215 w 390"/>
                <a:gd name="T63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0" h="248">
                  <a:moveTo>
                    <a:pt x="215" y="124"/>
                  </a:moveTo>
                  <a:cubicBezTo>
                    <a:pt x="215" y="124"/>
                    <a:pt x="215" y="124"/>
                    <a:pt x="215" y="124"/>
                  </a:cubicBezTo>
                  <a:cubicBezTo>
                    <a:pt x="215" y="78"/>
                    <a:pt x="253" y="40"/>
                    <a:pt x="299" y="40"/>
                  </a:cubicBezTo>
                  <a:cubicBezTo>
                    <a:pt x="329" y="40"/>
                    <a:pt x="355" y="56"/>
                    <a:pt x="370" y="79"/>
                  </a:cubicBezTo>
                  <a:cubicBezTo>
                    <a:pt x="375" y="65"/>
                    <a:pt x="382" y="52"/>
                    <a:pt x="390" y="40"/>
                  </a:cubicBezTo>
                  <a:cubicBezTo>
                    <a:pt x="367" y="15"/>
                    <a:pt x="335" y="0"/>
                    <a:pt x="299" y="0"/>
                  </a:cubicBezTo>
                  <a:cubicBezTo>
                    <a:pt x="256" y="0"/>
                    <a:pt x="217" y="22"/>
                    <a:pt x="195" y="56"/>
                  </a:cubicBezTo>
                  <a:cubicBezTo>
                    <a:pt x="195" y="56"/>
                    <a:pt x="195" y="56"/>
                    <a:pt x="195" y="56"/>
                  </a:cubicBezTo>
                  <a:cubicBezTo>
                    <a:pt x="195" y="57"/>
                    <a:pt x="195" y="57"/>
                    <a:pt x="194" y="58"/>
                  </a:cubicBezTo>
                  <a:cubicBezTo>
                    <a:pt x="192" y="61"/>
                    <a:pt x="190" y="65"/>
                    <a:pt x="188" y="69"/>
                  </a:cubicBezTo>
                  <a:cubicBezTo>
                    <a:pt x="187" y="70"/>
                    <a:pt x="187" y="72"/>
                    <a:pt x="186" y="73"/>
                  </a:cubicBezTo>
                  <a:cubicBezTo>
                    <a:pt x="185" y="75"/>
                    <a:pt x="185" y="76"/>
                    <a:pt x="184" y="78"/>
                  </a:cubicBezTo>
                  <a:cubicBezTo>
                    <a:pt x="183" y="80"/>
                    <a:pt x="183" y="82"/>
                    <a:pt x="182" y="84"/>
                  </a:cubicBezTo>
                  <a:cubicBezTo>
                    <a:pt x="181" y="85"/>
                    <a:pt x="181" y="87"/>
                    <a:pt x="180" y="88"/>
                  </a:cubicBezTo>
                  <a:cubicBezTo>
                    <a:pt x="179" y="91"/>
                    <a:pt x="179" y="94"/>
                    <a:pt x="178" y="98"/>
                  </a:cubicBezTo>
                  <a:cubicBezTo>
                    <a:pt x="178" y="99"/>
                    <a:pt x="177" y="100"/>
                    <a:pt x="177" y="101"/>
                  </a:cubicBezTo>
                  <a:cubicBezTo>
                    <a:pt x="177" y="104"/>
                    <a:pt x="176" y="107"/>
                    <a:pt x="176" y="109"/>
                  </a:cubicBezTo>
                  <a:cubicBezTo>
                    <a:pt x="176" y="110"/>
                    <a:pt x="176" y="111"/>
                    <a:pt x="176" y="113"/>
                  </a:cubicBezTo>
                  <a:cubicBezTo>
                    <a:pt x="175" y="116"/>
                    <a:pt x="175" y="120"/>
                    <a:pt x="175" y="124"/>
                  </a:cubicBezTo>
                  <a:cubicBezTo>
                    <a:pt x="175" y="124"/>
                    <a:pt x="175" y="124"/>
                    <a:pt x="175" y="124"/>
                  </a:cubicBezTo>
                  <a:cubicBezTo>
                    <a:pt x="175" y="124"/>
                    <a:pt x="175" y="124"/>
                    <a:pt x="175" y="124"/>
                  </a:cubicBezTo>
                  <a:cubicBezTo>
                    <a:pt x="175" y="124"/>
                    <a:pt x="175" y="124"/>
                    <a:pt x="175" y="124"/>
                  </a:cubicBezTo>
                  <a:cubicBezTo>
                    <a:pt x="175" y="124"/>
                    <a:pt x="175" y="124"/>
                    <a:pt x="175" y="124"/>
                  </a:cubicBezTo>
                  <a:cubicBezTo>
                    <a:pt x="175" y="140"/>
                    <a:pt x="170" y="156"/>
                    <a:pt x="162" y="169"/>
                  </a:cubicBezTo>
                  <a:cubicBezTo>
                    <a:pt x="147" y="192"/>
                    <a:pt x="121" y="208"/>
                    <a:pt x="91" y="208"/>
                  </a:cubicBezTo>
                  <a:cubicBezTo>
                    <a:pt x="61" y="208"/>
                    <a:pt x="35" y="192"/>
                    <a:pt x="20" y="169"/>
                  </a:cubicBezTo>
                  <a:cubicBezTo>
                    <a:pt x="16" y="183"/>
                    <a:pt x="9" y="196"/>
                    <a:pt x="0" y="208"/>
                  </a:cubicBezTo>
                  <a:cubicBezTo>
                    <a:pt x="23" y="232"/>
                    <a:pt x="55" y="248"/>
                    <a:pt x="91" y="248"/>
                  </a:cubicBezTo>
                  <a:cubicBezTo>
                    <a:pt x="127" y="248"/>
                    <a:pt x="160" y="232"/>
                    <a:pt x="182" y="208"/>
                  </a:cubicBezTo>
                  <a:cubicBezTo>
                    <a:pt x="187" y="203"/>
                    <a:pt x="191" y="197"/>
                    <a:pt x="195" y="191"/>
                  </a:cubicBezTo>
                  <a:cubicBezTo>
                    <a:pt x="208" y="172"/>
                    <a:pt x="215" y="149"/>
                    <a:pt x="215" y="124"/>
                  </a:cubicBezTo>
                  <a:cubicBezTo>
                    <a:pt x="215" y="124"/>
                    <a:pt x="215" y="124"/>
                    <a:pt x="21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1536"/>
            <p:cNvSpPr>
              <a:spLocks/>
            </p:cNvSpPr>
            <p:nvPr/>
          </p:nvSpPr>
          <p:spPr bwMode="auto">
            <a:xfrm>
              <a:off x="6811963" y="2133600"/>
              <a:ext cx="231775" cy="147638"/>
            </a:xfrm>
            <a:custGeom>
              <a:avLst/>
              <a:gdLst>
                <a:gd name="T0" fmla="*/ 299 w 390"/>
                <a:gd name="T1" fmla="*/ 40 h 248"/>
                <a:gd name="T2" fmla="*/ 370 w 390"/>
                <a:gd name="T3" fmla="*/ 79 h 248"/>
                <a:gd name="T4" fmla="*/ 390 w 390"/>
                <a:gd name="T5" fmla="*/ 40 h 248"/>
                <a:gd name="T6" fmla="*/ 299 w 390"/>
                <a:gd name="T7" fmla="*/ 0 h 248"/>
                <a:gd name="T8" fmla="*/ 175 w 390"/>
                <a:gd name="T9" fmla="*/ 124 h 248"/>
                <a:gd name="T10" fmla="*/ 91 w 390"/>
                <a:gd name="T11" fmla="*/ 208 h 248"/>
                <a:gd name="T12" fmla="*/ 20 w 390"/>
                <a:gd name="T13" fmla="*/ 169 h 248"/>
                <a:gd name="T14" fmla="*/ 0 w 390"/>
                <a:gd name="T15" fmla="*/ 208 h 248"/>
                <a:gd name="T16" fmla="*/ 91 w 390"/>
                <a:gd name="T17" fmla="*/ 248 h 248"/>
                <a:gd name="T18" fmla="*/ 195 w 390"/>
                <a:gd name="T19" fmla="*/ 191 h 248"/>
                <a:gd name="T20" fmla="*/ 215 w 390"/>
                <a:gd name="T21" fmla="*/ 124 h 248"/>
                <a:gd name="T22" fmla="*/ 299 w 390"/>
                <a:gd name="T23" fmla="*/ 4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0" h="248">
                  <a:moveTo>
                    <a:pt x="299" y="40"/>
                  </a:moveTo>
                  <a:cubicBezTo>
                    <a:pt x="329" y="40"/>
                    <a:pt x="355" y="56"/>
                    <a:pt x="370" y="79"/>
                  </a:cubicBezTo>
                  <a:cubicBezTo>
                    <a:pt x="375" y="65"/>
                    <a:pt x="381" y="52"/>
                    <a:pt x="390" y="40"/>
                  </a:cubicBezTo>
                  <a:cubicBezTo>
                    <a:pt x="367" y="15"/>
                    <a:pt x="335" y="0"/>
                    <a:pt x="299" y="0"/>
                  </a:cubicBezTo>
                  <a:cubicBezTo>
                    <a:pt x="231" y="0"/>
                    <a:pt x="175" y="56"/>
                    <a:pt x="175" y="124"/>
                  </a:cubicBezTo>
                  <a:cubicBezTo>
                    <a:pt x="175" y="170"/>
                    <a:pt x="137" y="208"/>
                    <a:pt x="91" y="208"/>
                  </a:cubicBezTo>
                  <a:cubicBezTo>
                    <a:pt x="61" y="208"/>
                    <a:pt x="35" y="192"/>
                    <a:pt x="20" y="169"/>
                  </a:cubicBezTo>
                  <a:cubicBezTo>
                    <a:pt x="16" y="183"/>
                    <a:pt x="9" y="196"/>
                    <a:pt x="0" y="208"/>
                  </a:cubicBezTo>
                  <a:cubicBezTo>
                    <a:pt x="23" y="232"/>
                    <a:pt x="55" y="248"/>
                    <a:pt x="91" y="248"/>
                  </a:cubicBezTo>
                  <a:cubicBezTo>
                    <a:pt x="135" y="248"/>
                    <a:pt x="173" y="225"/>
                    <a:pt x="195" y="191"/>
                  </a:cubicBezTo>
                  <a:cubicBezTo>
                    <a:pt x="208" y="172"/>
                    <a:pt x="215" y="149"/>
                    <a:pt x="215" y="124"/>
                  </a:cubicBezTo>
                  <a:cubicBezTo>
                    <a:pt x="215" y="78"/>
                    <a:pt x="253" y="40"/>
                    <a:pt x="299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1537"/>
            <p:cNvSpPr>
              <a:spLocks/>
            </p:cNvSpPr>
            <p:nvPr/>
          </p:nvSpPr>
          <p:spPr bwMode="auto">
            <a:xfrm>
              <a:off x="6935788" y="2133600"/>
              <a:ext cx="231775" cy="147638"/>
            </a:xfrm>
            <a:custGeom>
              <a:avLst/>
              <a:gdLst>
                <a:gd name="T0" fmla="*/ 215 w 390"/>
                <a:gd name="T1" fmla="*/ 124 h 248"/>
                <a:gd name="T2" fmla="*/ 215 w 390"/>
                <a:gd name="T3" fmla="*/ 124 h 248"/>
                <a:gd name="T4" fmla="*/ 299 w 390"/>
                <a:gd name="T5" fmla="*/ 40 h 248"/>
                <a:gd name="T6" fmla="*/ 370 w 390"/>
                <a:gd name="T7" fmla="*/ 79 h 248"/>
                <a:gd name="T8" fmla="*/ 390 w 390"/>
                <a:gd name="T9" fmla="*/ 40 h 248"/>
                <a:gd name="T10" fmla="*/ 299 w 390"/>
                <a:gd name="T11" fmla="*/ 0 h 248"/>
                <a:gd name="T12" fmla="*/ 195 w 390"/>
                <a:gd name="T13" fmla="*/ 56 h 248"/>
                <a:gd name="T14" fmla="*/ 195 w 390"/>
                <a:gd name="T15" fmla="*/ 56 h 248"/>
                <a:gd name="T16" fmla="*/ 194 w 390"/>
                <a:gd name="T17" fmla="*/ 58 h 248"/>
                <a:gd name="T18" fmla="*/ 188 w 390"/>
                <a:gd name="T19" fmla="*/ 69 h 248"/>
                <a:gd name="T20" fmla="*/ 186 w 390"/>
                <a:gd name="T21" fmla="*/ 73 h 248"/>
                <a:gd name="T22" fmla="*/ 184 w 390"/>
                <a:gd name="T23" fmla="*/ 78 h 248"/>
                <a:gd name="T24" fmla="*/ 182 w 390"/>
                <a:gd name="T25" fmla="*/ 84 h 248"/>
                <a:gd name="T26" fmla="*/ 180 w 390"/>
                <a:gd name="T27" fmla="*/ 88 h 248"/>
                <a:gd name="T28" fmla="*/ 178 w 390"/>
                <a:gd name="T29" fmla="*/ 98 h 248"/>
                <a:gd name="T30" fmla="*/ 177 w 390"/>
                <a:gd name="T31" fmla="*/ 101 h 248"/>
                <a:gd name="T32" fmla="*/ 176 w 390"/>
                <a:gd name="T33" fmla="*/ 109 h 248"/>
                <a:gd name="T34" fmla="*/ 175 w 390"/>
                <a:gd name="T35" fmla="*/ 113 h 248"/>
                <a:gd name="T36" fmla="*/ 175 w 390"/>
                <a:gd name="T37" fmla="*/ 124 h 248"/>
                <a:gd name="T38" fmla="*/ 175 w 390"/>
                <a:gd name="T39" fmla="*/ 124 h 248"/>
                <a:gd name="T40" fmla="*/ 175 w 390"/>
                <a:gd name="T41" fmla="*/ 124 h 248"/>
                <a:gd name="T42" fmla="*/ 175 w 390"/>
                <a:gd name="T43" fmla="*/ 124 h 248"/>
                <a:gd name="T44" fmla="*/ 175 w 390"/>
                <a:gd name="T45" fmla="*/ 124 h 248"/>
                <a:gd name="T46" fmla="*/ 162 w 390"/>
                <a:gd name="T47" fmla="*/ 169 h 248"/>
                <a:gd name="T48" fmla="*/ 91 w 390"/>
                <a:gd name="T49" fmla="*/ 208 h 248"/>
                <a:gd name="T50" fmla="*/ 20 w 390"/>
                <a:gd name="T51" fmla="*/ 169 h 248"/>
                <a:gd name="T52" fmla="*/ 0 w 390"/>
                <a:gd name="T53" fmla="*/ 208 h 248"/>
                <a:gd name="T54" fmla="*/ 91 w 390"/>
                <a:gd name="T55" fmla="*/ 248 h 248"/>
                <a:gd name="T56" fmla="*/ 182 w 390"/>
                <a:gd name="T57" fmla="*/ 208 h 248"/>
                <a:gd name="T58" fmla="*/ 195 w 390"/>
                <a:gd name="T59" fmla="*/ 191 h 248"/>
                <a:gd name="T60" fmla="*/ 215 w 390"/>
                <a:gd name="T61" fmla="*/ 124 h 248"/>
                <a:gd name="T62" fmla="*/ 215 w 390"/>
                <a:gd name="T63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0" h="248">
                  <a:moveTo>
                    <a:pt x="215" y="124"/>
                  </a:moveTo>
                  <a:cubicBezTo>
                    <a:pt x="215" y="124"/>
                    <a:pt x="215" y="124"/>
                    <a:pt x="215" y="124"/>
                  </a:cubicBezTo>
                  <a:cubicBezTo>
                    <a:pt x="215" y="78"/>
                    <a:pt x="253" y="40"/>
                    <a:pt x="299" y="40"/>
                  </a:cubicBezTo>
                  <a:cubicBezTo>
                    <a:pt x="329" y="40"/>
                    <a:pt x="355" y="56"/>
                    <a:pt x="370" y="79"/>
                  </a:cubicBezTo>
                  <a:cubicBezTo>
                    <a:pt x="374" y="65"/>
                    <a:pt x="381" y="52"/>
                    <a:pt x="390" y="40"/>
                  </a:cubicBezTo>
                  <a:cubicBezTo>
                    <a:pt x="367" y="15"/>
                    <a:pt x="335" y="0"/>
                    <a:pt x="299" y="0"/>
                  </a:cubicBezTo>
                  <a:cubicBezTo>
                    <a:pt x="255" y="0"/>
                    <a:pt x="217" y="22"/>
                    <a:pt x="195" y="56"/>
                  </a:cubicBezTo>
                  <a:cubicBezTo>
                    <a:pt x="195" y="56"/>
                    <a:pt x="195" y="56"/>
                    <a:pt x="195" y="56"/>
                  </a:cubicBezTo>
                  <a:cubicBezTo>
                    <a:pt x="195" y="57"/>
                    <a:pt x="194" y="57"/>
                    <a:pt x="194" y="58"/>
                  </a:cubicBezTo>
                  <a:cubicBezTo>
                    <a:pt x="192" y="61"/>
                    <a:pt x="190" y="65"/>
                    <a:pt x="188" y="69"/>
                  </a:cubicBezTo>
                  <a:cubicBezTo>
                    <a:pt x="187" y="70"/>
                    <a:pt x="187" y="72"/>
                    <a:pt x="186" y="73"/>
                  </a:cubicBezTo>
                  <a:cubicBezTo>
                    <a:pt x="185" y="75"/>
                    <a:pt x="184" y="76"/>
                    <a:pt x="184" y="78"/>
                  </a:cubicBezTo>
                  <a:cubicBezTo>
                    <a:pt x="183" y="80"/>
                    <a:pt x="182" y="82"/>
                    <a:pt x="182" y="84"/>
                  </a:cubicBezTo>
                  <a:cubicBezTo>
                    <a:pt x="181" y="85"/>
                    <a:pt x="181" y="87"/>
                    <a:pt x="180" y="88"/>
                  </a:cubicBezTo>
                  <a:cubicBezTo>
                    <a:pt x="179" y="91"/>
                    <a:pt x="178" y="94"/>
                    <a:pt x="178" y="98"/>
                  </a:cubicBezTo>
                  <a:cubicBezTo>
                    <a:pt x="177" y="99"/>
                    <a:pt x="177" y="100"/>
                    <a:pt x="177" y="101"/>
                  </a:cubicBezTo>
                  <a:cubicBezTo>
                    <a:pt x="177" y="104"/>
                    <a:pt x="176" y="107"/>
                    <a:pt x="176" y="109"/>
                  </a:cubicBezTo>
                  <a:cubicBezTo>
                    <a:pt x="176" y="110"/>
                    <a:pt x="176" y="111"/>
                    <a:pt x="175" y="113"/>
                  </a:cubicBezTo>
                  <a:cubicBezTo>
                    <a:pt x="175" y="116"/>
                    <a:pt x="175" y="120"/>
                    <a:pt x="175" y="124"/>
                  </a:cubicBezTo>
                  <a:cubicBezTo>
                    <a:pt x="175" y="124"/>
                    <a:pt x="175" y="124"/>
                    <a:pt x="175" y="124"/>
                  </a:cubicBezTo>
                  <a:cubicBezTo>
                    <a:pt x="175" y="124"/>
                    <a:pt x="175" y="124"/>
                    <a:pt x="175" y="124"/>
                  </a:cubicBezTo>
                  <a:cubicBezTo>
                    <a:pt x="175" y="124"/>
                    <a:pt x="175" y="124"/>
                    <a:pt x="175" y="124"/>
                  </a:cubicBezTo>
                  <a:cubicBezTo>
                    <a:pt x="175" y="124"/>
                    <a:pt x="175" y="124"/>
                    <a:pt x="175" y="124"/>
                  </a:cubicBezTo>
                  <a:cubicBezTo>
                    <a:pt x="175" y="140"/>
                    <a:pt x="170" y="156"/>
                    <a:pt x="162" y="169"/>
                  </a:cubicBezTo>
                  <a:cubicBezTo>
                    <a:pt x="147" y="192"/>
                    <a:pt x="121" y="208"/>
                    <a:pt x="91" y="208"/>
                  </a:cubicBezTo>
                  <a:cubicBezTo>
                    <a:pt x="61" y="208"/>
                    <a:pt x="35" y="192"/>
                    <a:pt x="20" y="169"/>
                  </a:cubicBezTo>
                  <a:cubicBezTo>
                    <a:pt x="15" y="183"/>
                    <a:pt x="9" y="196"/>
                    <a:pt x="0" y="208"/>
                  </a:cubicBezTo>
                  <a:cubicBezTo>
                    <a:pt x="23" y="232"/>
                    <a:pt x="55" y="248"/>
                    <a:pt x="91" y="248"/>
                  </a:cubicBezTo>
                  <a:cubicBezTo>
                    <a:pt x="127" y="248"/>
                    <a:pt x="159" y="232"/>
                    <a:pt x="182" y="208"/>
                  </a:cubicBezTo>
                  <a:cubicBezTo>
                    <a:pt x="187" y="203"/>
                    <a:pt x="191" y="197"/>
                    <a:pt x="195" y="191"/>
                  </a:cubicBezTo>
                  <a:cubicBezTo>
                    <a:pt x="208" y="172"/>
                    <a:pt x="215" y="149"/>
                    <a:pt x="215" y="124"/>
                  </a:cubicBezTo>
                  <a:cubicBezTo>
                    <a:pt x="215" y="124"/>
                    <a:pt x="215" y="124"/>
                    <a:pt x="21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1538"/>
            <p:cNvSpPr>
              <a:spLocks/>
            </p:cNvSpPr>
            <p:nvPr/>
          </p:nvSpPr>
          <p:spPr bwMode="auto">
            <a:xfrm>
              <a:off x="7059613" y="2133600"/>
              <a:ext cx="231775" cy="147638"/>
            </a:xfrm>
            <a:custGeom>
              <a:avLst/>
              <a:gdLst>
                <a:gd name="T0" fmla="*/ 299 w 390"/>
                <a:gd name="T1" fmla="*/ 40 h 248"/>
                <a:gd name="T2" fmla="*/ 370 w 390"/>
                <a:gd name="T3" fmla="*/ 79 h 248"/>
                <a:gd name="T4" fmla="*/ 390 w 390"/>
                <a:gd name="T5" fmla="*/ 40 h 248"/>
                <a:gd name="T6" fmla="*/ 299 w 390"/>
                <a:gd name="T7" fmla="*/ 0 h 248"/>
                <a:gd name="T8" fmla="*/ 175 w 390"/>
                <a:gd name="T9" fmla="*/ 124 h 248"/>
                <a:gd name="T10" fmla="*/ 91 w 390"/>
                <a:gd name="T11" fmla="*/ 208 h 248"/>
                <a:gd name="T12" fmla="*/ 20 w 390"/>
                <a:gd name="T13" fmla="*/ 169 h 248"/>
                <a:gd name="T14" fmla="*/ 0 w 390"/>
                <a:gd name="T15" fmla="*/ 208 h 248"/>
                <a:gd name="T16" fmla="*/ 91 w 390"/>
                <a:gd name="T17" fmla="*/ 248 h 248"/>
                <a:gd name="T18" fmla="*/ 195 w 390"/>
                <a:gd name="T19" fmla="*/ 191 h 248"/>
                <a:gd name="T20" fmla="*/ 215 w 390"/>
                <a:gd name="T21" fmla="*/ 124 h 248"/>
                <a:gd name="T22" fmla="*/ 299 w 390"/>
                <a:gd name="T23" fmla="*/ 4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0" h="248">
                  <a:moveTo>
                    <a:pt x="299" y="40"/>
                  </a:moveTo>
                  <a:cubicBezTo>
                    <a:pt x="329" y="40"/>
                    <a:pt x="355" y="56"/>
                    <a:pt x="370" y="79"/>
                  </a:cubicBezTo>
                  <a:cubicBezTo>
                    <a:pt x="374" y="65"/>
                    <a:pt x="381" y="52"/>
                    <a:pt x="390" y="40"/>
                  </a:cubicBezTo>
                  <a:cubicBezTo>
                    <a:pt x="367" y="15"/>
                    <a:pt x="335" y="0"/>
                    <a:pt x="299" y="0"/>
                  </a:cubicBezTo>
                  <a:cubicBezTo>
                    <a:pt x="230" y="0"/>
                    <a:pt x="175" y="56"/>
                    <a:pt x="175" y="124"/>
                  </a:cubicBezTo>
                  <a:cubicBezTo>
                    <a:pt x="175" y="170"/>
                    <a:pt x="137" y="208"/>
                    <a:pt x="91" y="208"/>
                  </a:cubicBezTo>
                  <a:cubicBezTo>
                    <a:pt x="61" y="208"/>
                    <a:pt x="35" y="192"/>
                    <a:pt x="20" y="169"/>
                  </a:cubicBezTo>
                  <a:cubicBezTo>
                    <a:pt x="15" y="183"/>
                    <a:pt x="9" y="196"/>
                    <a:pt x="0" y="208"/>
                  </a:cubicBezTo>
                  <a:cubicBezTo>
                    <a:pt x="23" y="232"/>
                    <a:pt x="55" y="248"/>
                    <a:pt x="91" y="248"/>
                  </a:cubicBezTo>
                  <a:cubicBezTo>
                    <a:pt x="134" y="248"/>
                    <a:pt x="173" y="225"/>
                    <a:pt x="195" y="191"/>
                  </a:cubicBezTo>
                  <a:cubicBezTo>
                    <a:pt x="207" y="172"/>
                    <a:pt x="215" y="149"/>
                    <a:pt x="215" y="124"/>
                  </a:cubicBezTo>
                  <a:cubicBezTo>
                    <a:pt x="215" y="78"/>
                    <a:pt x="253" y="40"/>
                    <a:pt x="299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539"/>
            <p:cNvSpPr>
              <a:spLocks/>
            </p:cNvSpPr>
            <p:nvPr/>
          </p:nvSpPr>
          <p:spPr bwMode="auto">
            <a:xfrm>
              <a:off x="7183438" y="2133600"/>
              <a:ext cx="231775" cy="147638"/>
            </a:xfrm>
            <a:custGeom>
              <a:avLst/>
              <a:gdLst>
                <a:gd name="T0" fmla="*/ 215 w 390"/>
                <a:gd name="T1" fmla="*/ 124 h 248"/>
                <a:gd name="T2" fmla="*/ 215 w 390"/>
                <a:gd name="T3" fmla="*/ 124 h 248"/>
                <a:gd name="T4" fmla="*/ 299 w 390"/>
                <a:gd name="T5" fmla="*/ 40 h 248"/>
                <a:gd name="T6" fmla="*/ 369 w 390"/>
                <a:gd name="T7" fmla="*/ 79 h 248"/>
                <a:gd name="T8" fmla="*/ 390 w 390"/>
                <a:gd name="T9" fmla="*/ 40 h 248"/>
                <a:gd name="T10" fmla="*/ 299 w 390"/>
                <a:gd name="T11" fmla="*/ 0 h 248"/>
                <a:gd name="T12" fmla="*/ 195 w 390"/>
                <a:gd name="T13" fmla="*/ 56 h 248"/>
                <a:gd name="T14" fmla="*/ 195 w 390"/>
                <a:gd name="T15" fmla="*/ 56 h 248"/>
                <a:gd name="T16" fmla="*/ 194 w 390"/>
                <a:gd name="T17" fmla="*/ 58 h 248"/>
                <a:gd name="T18" fmla="*/ 188 w 390"/>
                <a:gd name="T19" fmla="*/ 69 h 248"/>
                <a:gd name="T20" fmla="*/ 186 w 390"/>
                <a:gd name="T21" fmla="*/ 73 h 248"/>
                <a:gd name="T22" fmla="*/ 183 w 390"/>
                <a:gd name="T23" fmla="*/ 78 h 248"/>
                <a:gd name="T24" fmla="*/ 181 w 390"/>
                <a:gd name="T25" fmla="*/ 84 h 248"/>
                <a:gd name="T26" fmla="*/ 180 w 390"/>
                <a:gd name="T27" fmla="*/ 88 h 248"/>
                <a:gd name="T28" fmla="*/ 177 w 390"/>
                <a:gd name="T29" fmla="*/ 98 h 248"/>
                <a:gd name="T30" fmla="*/ 177 w 390"/>
                <a:gd name="T31" fmla="*/ 101 h 248"/>
                <a:gd name="T32" fmla="*/ 176 w 390"/>
                <a:gd name="T33" fmla="*/ 109 h 248"/>
                <a:gd name="T34" fmla="*/ 175 w 390"/>
                <a:gd name="T35" fmla="*/ 113 h 248"/>
                <a:gd name="T36" fmla="*/ 175 w 390"/>
                <a:gd name="T37" fmla="*/ 124 h 248"/>
                <a:gd name="T38" fmla="*/ 175 w 390"/>
                <a:gd name="T39" fmla="*/ 124 h 248"/>
                <a:gd name="T40" fmla="*/ 175 w 390"/>
                <a:gd name="T41" fmla="*/ 124 h 248"/>
                <a:gd name="T42" fmla="*/ 175 w 390"/>
                <a:gd name="T43" fmla="*/ 124 h 248"/>
                <a:gd name="T44" fmla="*/ 175 w 390"/>
                <a:gd name="T45" fmla="*/ 124 h 248"/>
                <a:gd name="T46" fmla="*/ 162 w 390"/>
                <a:gd name="T47" fmla="*/ 169 h 248"/>
                <a:gd name="T48" fmla="*/ 91 w 390"/>
                <a:gd name="T49" fmla="*/ 208 h 248"/>
                <a:gd name="T50" fmla="*/ 20 w 390"/>
                <a:gd name="T51" fmla="*/ 169 h 248"/>
                <a:gd name="T52" fmla="*/ 0 w 390"/>
                <a:gd name="T53" fmla="*/ 208 h 248"/>
                <a:gd name="T54" fmla="*/ 91 w 390"/>
                <a:gd name="T55" fmla="*/ 248 h 248"/>
                <a:gd name="T56" fmla="*/ 182 w 390"/>
                <a:gd name="T57" fmla="*/ 208 h 248"/>
                <a:gd name="T58" fmla="*/ 195 w 390"/>
                <a:gd name="T59" fmla="*/ 191 h 248"/>
                <a:gd name="T60" fmla="*/ 215 w 390"/>
                <a:gd name="T61" fmla="*/ 124 h 248"/>
                <a:gd name="T62" fmla="*/ 215 w 390"/>
                <a:gd name="T63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0" h="248">
                  <a:moveTo>
                    <a:pt x="215" y="124"/>
                  </a:moveTo>
                  <a:cubicBezTo>
                    <a:pt x="215" y="124"/>
                    <a:pt x="215" y="124"/>
                    <a:pt x="215" y="124"/>
                  </a:cubicBezTo>
                  <a:cubicBezTo>
                    <a:pt x="215" y="78"/>
                    <a:pt x="252" y="40"/>
                    <a:pt x="299" y="40"/>
                  </a:cubicBezTo>
                  <a:cubicBezTo>
                    <a:pt x="328" y="40"/>
                    <a:pt x="355" y="56"/>
                    <a:pt x="369" y="79"/>
                  </a:cubicBezTo>
                  <a:cubicBezTo>
                    <a:pt x="374" y="65"/>
                    <a:pt x="381" y="52"/>
                    <a:pt x="390" y="40"/>
                  </a:cubicBezTo>
                  <a:cubicBezTo>
                    <a:pt x="367" y="15"/>
                    <a:pt x="335" y="0"/>
                    <a:pt x="299" y="0"/>
                  </a:cubicBezTo>
                  <a:cubicBezTo>
                    <a:pt x="255" y="0"/>
                    <a:pt x="217" y="22"/>
                    <a:pt x="195" y="56"/>
                  </a:cubicBezTo>
                  <a:cubicBezTo>
                    <a:pt x="195" y="56"/>
                    <a:pt x="195" y="56"/>
                    <a:pt x="195" y="56"/>
                  </a:cubicBezTo>
                  <a:cubicBezTo>
                    <a:pt x="194" y="57"/>
                    <a:pt x="194" y="57"/>
                    <a:pt x="194" y="58"/>
                  </a:cubicBezTo>
                  <a:cubicBezTo>
                    <a:pt x="192" y="61"/>
                    <a:pt x="190" y="65"/>
                    <a:pt x="188" y="69"/>
                  </a:cubicBezTo>
                  <a:cubicBezTo>
                    <a:pt x="187" y="70"/>
                    <a:pt x="186" y="72"/>
                    <a:pt x="186" y="73"/>
                  </a:cubicBezTo>
                  <a:cubicBezTo>
                    <a:pt x="185" y="75"/>
                    <a:pt x="184" y="76"/>
                    <a:pt x="183" y="78"/>
                  </a:cubicBezTo>
                  <a:cubicBezTo>
                    <a:pt x="183" y="80"/>
                    <a:pt x="182" y="82"/>
                    <a:pt x="181" y="84"/>
                  </a:cubicBezTo>
                  <a:cubicBezTo>
                    <a:pt x="181" y="85"/>
                    <a:pt x="180" y="87"/>
                    <a:pt x="180" y="88"/>
                  </a:cubicBezTo>
                  <a:cubicBezTo>
                    <a:pt x="179" y="91"/>
                    <a:pt x="178" y="94"/>
                    <a:pt x="177" y="98"/>
                  </a:cubicBezTo>
                  <a:cubicBezTo>
                    <a:pt x="177" y="99"/>
                    <a:pt x="177" y="100"/>
                    <a:pt x="177" y="101"/>
                  </a:cubicBezTo>
                  <a:cubicBezTo>
                    <a:pt x="176" y="104"/>
                    <a:pt x="176" y="107"/>
                    <a:pt x="176" y="109"/>
                  </a:cubicBezTo>
                  <a:cubicBezTo>
                    <a:pt x="175" y="110"/>
                    <a:pt x="175" y="111"/>
                    <a:pt x="175" y="113"/>
                  </a:cubicBezTo>
                  <a:cubicBezTo>
                    <a:pt x="175" y="116"/>
                    <a:pt x="175" y="120"/>
                    <a:pt x="175" y="124"/>
                  </a:cubicBezTo>
                  <a:cubicBezTo>
                    <a:pt x="175" y="124"/>
                    <a:pt x="175" y="124"/>
                    <a:pt x="175" y="124"/>
                  </a:cubicBezTo>
                  <a:cubicBezTo>
                    <a:pt x="175" y="124"/>
                    <a:pt x="175" y="124"/>
                    <a:pt x="175" y="124"/>
                  </a:cubicBezTo>
                  <a:cubicBezTo>
                    <a:pt x="175" y="124"/>
                    <a:pt x="175" y="124"/>
                    <a:pt x="175" y="124"/>
                  </a:cubicBezTo>
                  <a:cubicBezTo>
                    <a:pt x="175" y="124"/>
                    <a:pt x="175" y="124"/>
                    <a:pt x="175" y="124"/>
                  </a:cubicBezTo>
                  <a:cubicBezTo>
                    <a:pt x="175" y="140"/>
                    <a:pt x="170" y="156"/>
                    <a:pt x="162" y="169"/>
                  </a:cubicBezTo>
                  <a:cubicBezTo>
                    <a:pt x="147" y="192"/>
                    <a:pt x="121" y="208"/>
                    <a:pt x="91" y="208"/>
                  </a:cubicBezTo>
                  <a:cubicBezTo>
                    <a:pt x="61" y="208"/>
                    <a:pt x="35" y="192"/>
                    <a:pt x="20" y="169"/>
                  </a:cubicBezTo>
                  <a:cubicBezTo>
                    <a:pt x="15" y="183"/>
                    <a:pt x="8" y="196"/>
                    <a:pt x="0" y="208"/>
                  </a:cubicBezTo>
                  <a:cubicBezTo>
                    <a:pt x="22" y="232"/>
                    <a:pt x="55" y="248"/>
                    <a:pt x="91" y="248"/>
                  </a:cubicBezTo>
                  <a:cubicBezTo>
                    <a:pt x="127" y="248"/>
                    <a:pt x="159" y="232"/>
                    <a:pt x="182" y="208"/>
                  </a:cubicBezTo>
                  <a:cubicBezTo>
                    <a:pt x="186" y="203"/>
                    <a:pt x="191" y="197"/>
                    <a:pt x="195" y="191"/>
                  </a:cubicBezTo>
                  <a:cubicBezTo>
                    <a:pt x="207" y="172"/>
                    <a:pt x="215" y="149"/>
                    <a:pt x="215" y="124"/>
                  </a:cubicBezTo>
                  <a:cubicBezTo>
                    <a:pt x="215" y="124"/>
                    <a:pt x="215" y="124"/>
                    <a:pt x="21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540"/>
            <p:cNvSpPr>
              <a:spLocks/>
            </p:cNvSpPr>
            <p:nvPr/>
          </p:nvSpPr>
          <p:spPr bwMode="auto">
            <a:xfrm>
              <a:off x="7307263" y="2133600"/>
              <a:ext cx="231775" cy="147638"/>
            </a:xfrm>
            <a:custGeom>
              <a:avLst/>
              <a:gdLst>
                <a:gd name="T0" fmla="*/ 298 w 389"/>
                <a:gd name="T1" fmla="*/ 40 h 248"/>
                <a:gd name="T2" fmla="*/ 369 w 389"/>
                <a:gd name="T3" fmla="*/ 79 h 248"/>
                <a:gd name="T4" fmla="*/ 389 w 389"/>
                <a:gd name="T5" fmla="*/ 40 h 248"/>
                <a:gd name="T6" fmla="*/ 298 w 389"/>
                <a:gd name="T7" fmla="*/ 0 h 248"/>
                <a:gd name="T8" fmla="*/ 174 w 389"/>
                <a:gd name="T9" fmla="*/ 124 h 248"/>
                <a:gd name="T10" fmla="*/ 91 w 389"/>
                <a:gd name="T11" fmla="*/ 208 h 248"/>
                <a:gd name="T12" fmla="*/ 20 w 389"/>
                <a:gd name="T13" fmla="*/ 169 h 248"/>
                <a:gd name="T14" fmla="*/ 0 w 389"/>
                <a:gd name="T15" fmla="*/ 208 h 248"/>
                <a:gd name="T16" fmla="*/ 91 w 389"/>
                <a:gd name="T17" fmla="*/ 248 h 248"/>
                <a:gd name="T18" fmla="*/ 195 w 389"/>
                <a:gd name="T19" fmla="*/ 191 h 248"/>
                <a:gd name="T20" fmla="*/ 215 w 389"/>
                <a:gd name="T21" fmla="*/ 124 h 248"/>
                <a:gd name="T22" fmla="*/ 298 w 389"/>
                <a:gd name="T23" fmla="*/ 4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9" h="248">
                  <a:moveTo>
                    <a:pt x="298" y="40"/>
                  </a:moveTo>
                  <a:cubicBezTo>
                    <a:pt x="328" y="40"/>
                    <a:pt x="354" y="56"/>
                    <a:pt x="369" y="79"/>
                  </a:cubicBezTo>
                  <a:cubicBezTo>
                    <a:pt x="374" y="65"/>
                    <a:pt x="381" y="52"/>
                    <a:pt x="389" y="40"/>
                  </a:cubicBezTo>
                  <a:cubicBezTo>
                    <a:pt x="367" y="15"/>
                    <a:pt x="334" y="0"/>
                    <a:pt x="298" y="0"/>
                  </a:cubicBezTo>
                  <a:cubicBezTo>
                    <a:pt x="230" y="0"/>
                    <a:pt x="174" y="56"/>
                    <a:pt x="174" y="124"/>
                  </a:cubicBezTo>
                  <a:cubicBezTo>
                    <a:pt x="174" y="170"/>
                    <a:pt x="137" y="208"/>
                    <a:pt x="91" y="208"/>
                  </a:cubicBezTo>
                  <a:cubicBezTo>
                    <a:pt x="61" y="208"/>
                    <a:pt x="35" y="192"/>
                    <a:pt x="20" y="169"/>
                  </a:cubicBezTo>
                  <a:cubicBezTo>
                    <a:pt x="15" y="183"/>
                    <a:pt x="8" y="196"/>
                    <a:pt x="0" y="208"/>
                  </a:cubicBezTo>
                  <a:cubicBezTo>
                    <a:pt x="22" y="232"/>
                    <a:pt x="55" y="248"/>
                    <a:pt x="91" y="248"/>
                  </a:cubicBezTo>
                  <a:cubicBezTo>
                    <a:pt x="134" y="248"/>
                    <a:pt x="172" y="225"/>
                    <a:pt x="195" y="191"/>
                  </a:cubicBezTo>
                  <a:cubicBezTo>
                    <a:pt x="207" y="172"/>
                    <a:pt x="215" y="149"/>
                    <a:pt x="215" y="124"/>
                  </a:cubicBezTo>
                  <a:cubicBezTo>
                    <a:pt x="215" y="78"/>
                    <a:pt x="252" y="40"/>
                    <a:pt x="29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541"/>
            <p:cNvSpPr>
              <a:spLocks/>
            </p:cNvSpPr>
            <p:nvPr/>
          </p:nvSpPr>
          <p:spPr bwMode="auto">
            <a:xfrm>
              <a:off x="7431088" y="2133600"/>
              <a:ext cx="231775" cy="147638"/>
            </a:xfrm>
            <a:custGeom>
              <a:avLst/>
              <a:gdLst>
                <a:gd name="T0" fmla="*/ 298 w 389"/>
                <a:gd name="T1" fmla="*/ 0 h 248"/>
                <a:gd name="T2" fmla="*/ 194 w 389"/>
                <a:gd name="T3" fmla="*/ 56 h 248"/>
                <a:gd name="T4" fmla="*/ 194 w 389"/>
                <a:gd name="T5" fmla="*/ 56 h 248"/>
                <a:gd name="T6" fmla="*/ 194 w 389"/>
                <a:gd name="T7" fmla="*/ 58 h 248"/>
                <a:gd name="T8" fmla="*/ 187 w 389"/>
                <a:gd name="T9" fmla="*/ 69 h 248"/>
                <a:gd name="T10" fmla="*/ 185 w 389"/>
                <a:gd name="T11" fmla="*/ 73 h 248"/>
                <a:gd name="T12" fmla="*/ 183 w 389"/>
                <a:gd name="T13" fmla="*/ 78 h 248"/>
                <a:gd name="T14" fmla="*/ 181 w 389"/>
                <a:gd name="T15" fmla="*/ 84 h 248"/>
                <a:gd name="T16" fmla="*/ 180 w 389"/>
                <a:gd name="T17" fmla="*/ 88 h 248"/>
                <a:gd name="T18" fmla="*/ 177 w 389"/>
                <a:gd name="T19" fmla="*/ 98 h 248"/>
                <a:gd name="T20" fmla="*/ 176 w 389"/>
                <a:gd name="T21" fmla="*/ 101 h 248"/>
                <a:gd name="T22" fmla="*/ 175 w 389"/>
                <a:gd name="T23" fmla="*/ 109 h 248"/>
                <a:gd name="T24" fmla="*/ 175 w 389"/>
                <a:gd name="T25" fmla="*/ 113 h 248"/>
                <a:gd name="T26" fmla="*/ 174 w 389"/>
                <a:gd name="T27" fmla="*/ 124 h 248"/>
                <a:gd name="T28" fmla="*/ 174 w 389"/>
                <a:gd name="T29" fmla="*/ 124 h 248"/>
                <a:gd name="T30" fmla="*/ 174 w 389"/>
                <a:gd name="T31" fmla="*/ 124 h 248"/>
                <a:gd name="T32" fmla="*/ 174 w 389"/>
                <a:gd name="T33" fmla="*/ 124 h 248"/>
                <a:gd name="T34" fmla="*/ 174 w 389"/>
                <a:gd name="T35" fmla="*/ 124 h 248"/>
                <a:gd name="T36" fmla="*/ 161 w 389"/>
                <a:gd name="T37" fmla="*/ 169 h 248"/>
                <a:gd name="T38" fmla="*/ 90 w 389"/>
                <a:gd name="T39" fmla="*/ 208 h 248"/>
                <a:gd name="T40" fmla="*/ 20 w 389"/>
                <a:gd name="T41" fmla="*/ 169 h 248"/>
                <a:gd name="T42" fmla="*/ 0 w 389"/>
                <a:gd name="T43" fmla="*/ 208 h 248"/>
                <a:gd name="T44" fmla="*/ 90 w 389"/>
                <a:gd name="T45" fmla="*/ 248 h 248"/>
                <a:gd name="T46" fmla="*/ 181 w 389"/>
                <a:gd name="T47" fmla="*/ 208 h 248"/>
                <a:gd name="T48" fmla="*/ 194 w 389"/>
                <a:gd name="T49" fmla="*/ 191 h 248"/>
                <a:gd name="T50" fmla="*/ 215 w 389"/>
                <a:gd name="T51" fmla="*/ 124 h 248"/>
                <a:gd name="T52" fmla="*/ 215 w 389"/>
                <a:gd name="T53" fmla="*/ 124 h 248"/>
                <a:gd name="T54" fmla="*/ 215 w 389"/>
                <a:gd name="T55" fmla="*/ 124 h 248"/>
                <a:gd name="T56" fmla="*/ 298 w 389"/>
                <a:gd name="T57" fmla="*/ 40 h 248"/>
                <a:gd name="T58" fmla="*/ 369 w 389"/>
                <a:gd name="T59" fmla="*/ 79 h 248"/>
                <a:gd name="T60" fmla="*/ 389 w 389"/>
                <a:gd name="T61" fmla="*/ 40 h 248"/>
                <a:gd name="T62" fmla="*/ 298 w 389"/>
                <a:gd name="T63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9" h="248">
                  <a:moveTo>
                    <a:pt x="298" y="0"/>
                  </a:moveTo>
                  <a:cubicBezTo>
                    <a:pt x="255" y="0"/>
                    <a:pt x="217" y="22"/>
                    <a:pt x="194" y="56"/>
                  </a:cubicBezTo>
                  <a:cubicBezTo>
                    <a:pt x="194" y="56"/>
                    <a:pt x="194" y="56"/>
                    <a:pt x="194" y="56"/>
                  </a:cubicBezTo>
                  <a:cubicBezTo>
                    <a:pt x="194" y="57"/>
                    <a:pt x="194" y="57"/>
                    <a:pt x="194" y="58"/>
                  </a:cubicBezTo>
                  <a:cubicBezTo>
                    <a:pt x="191" y="61"/>
                    <a:pt x="189" y="65"/>
                    <a:pt x="187" y="69"/>
                  </a:cubicBezTo>
                  <a:cubicBezTo>
                    <a:pt x="187" y="70"/>
                    <a:pt x="186" y="72"/>
                    <a:pt x="185" y="73"/>
                  </a:cubicBezTo>
                  <a:cubicBezTo>
                    <a:pt x="185" y="75"/>
                    <a:pt x="184" y="76"/>
                    <a:pt x="183" y="78"/>
                  </a:cubicBezTo>
                  <a:cubicBezTo>
                    <a:pt x="182" y="80"/>
                    <a:pt x="182" y="82"/>
                    <a:pt x="181" y="84"/>
                  </a:cubicBezTo>
                  <a:cubicBezTo>
                    <a:pt x="181" y="85"/>
                    <a:pt x="180" y="87"/>
                    <a:pt x="180" y="88"/>
                  </a:cubicBezTo>
                  <a:cubicBezTo>
                    <a:pt x="179" y="91"/>
                    <a:pt x="178" y="94"/>
                    <a:pt x="177" y="98"/>
                  </a:cubicBezTo>
                  <a:cubicBezTo>
                    <a:pt x="177" y="99"/>
                    <a:pt x="177" y="100"/>
                    <a:pt x="176" y="101"/>
                  </a:cubicBezTo>
                  <a:cubicBezTo>
                    <a:pt x="176" y="104"/>
                    <a:pt x="176" y="107"/>
                    <a:pt x="175" y="109"/>
                  </a:cubicBezTo>
                  <a:cubicBezTo>
                    <a:pt x="175" y="110"/>
                    <a:pt x="175" y="111"/>
                    <a:pt x="175" y="113"/>
                  </a:cubicBezTo>
                  <a:cubicBezTo>
                    <a:pt x="175" y="116"/>
                    <a:pt x="174" y="120"/>
                    <a:pt x="174" y="124"/>
                  </a:cubicBezTo>
                  <a:cubicBezTo>
                    <a:pt x="174" y="124"/>
                    <a:pt x="174" y="124"/>
                    <a:pt x="174" y="124"/>
                  </a:cubicBezTo>
                  <a:cubicBezTo>
                    <a:pt x="174" y="124"/>
                    <a:pt x="174" y="124"/>
                    <a:pt x="174" y="124"/>
                  </a:cubicBezTo>
                  <a:cubicBezTo>
                    <a:pt x="174" y="124"/>
                    <a:pt x="174" y="124"/>
                    <a:pt x="174" y="124"/>
                  </a:cubicBezTo>
                  <a:cubicBezTo>
                    <a:pt x="174" y="124"/>
                    <a:pt x="174" y="124"/>
                    <a:pt x="174" y="124"/>
                  </a:cubicBezTo>
                  <a:cubicBezTo>
                    <a:pt x="174" y="140"/>
                    <a:pt x="170" y="156"/>
                    <a:pt x="161" y="169"/>
                  </a:cubicBezTo>
                  <a:cubicBezTo>
                    <a:pt x="146" y="192"/>
                    <a:pt x="120" y="208"/>
                    <a:pt x="90" y="208"/>
                  </a:cubicBezTo>
                  <a:cubicBezTo>
                    <a:pt x="61" y="208"/>
                    <a:pt x="34" y="192"/>
                    <a:pt x="20" y="169"/>
                  </a:cubicBezTo>
                  <a:cubicBezTo>
                    <a:pt x="15" y="183"/>
                    <a:pt x="8" y="196"/>
                    <a:pt x="0" y="208"/>
                  </a:cubicBezTo>
                  <a:cubicBezTo>
                    <a:pt x="22" y="232"/>
                    <a:pt x="55" y="248"/>
                    <a:pt x="90" y="248"/>
                  </a:cubicBezTo>
                  <a:cubicBezTo>
                    <a:pt x="126" y="248"/>
                    <a:pt x="159" y="232"/>
                    <a:pt x="181" y="208"/>
                  </a:cubicBezTo>
                  <a:cubicBezTo>
                    <a:pt x="186" y="203"/>
                    <a:pt x="191" y="197"/>
                    <a:pt x="194" y="191"/>
                  </a:cubicBezTo>
                  <a:cubicBezTo>
                    <a:pt x="207" y="172"/>
                    <a:pt x="214" y="149"/>
                    <a:pt x="215" y="124"/>
                  </a:cubicBezTo>
                  <a:cubicBezTo>
                    <a:pt x="215" y="124"/>
                    <a:pt x="215" y="124"/>
                    <a:pt x="215" y="124"/>
                  </a:cubicBezTo>
                  <a:cubicBezTo>
                    <a:pt x="215" y="124"/>
                    <a:pt x="215" y="124"/>
                    <a:pt x="215" y="124"/>
                  </a:cubicBezTo>
                  <a:cubicBezTo>
                    <a:pt x="215" y="78"/>
                    <a:pt x="252" y="40"/>
                    <a:pt x="298" y="40"/>
                  </a:cubicBezTo>
                  <a:cubicBezTo>
                    <a:pt x="328" y="40"/>
                    <a:pt x="354" y="56"/>
                    <a:pt x="369" y="79"/>
                  </a:cubicBezTo>
                  <a:cubicBezTo>
                    <a:pt x="374" y="65"/>
                    <a:pt x="381" y="52"/>
                    <a:pt x="389" y="40"/>
                  </a:cubicBezTo>
                  <a:cubicBezTo>
                    <a:pt x="367" y="15"/>
                    <a:pt x="334" y="0"/>
                    <a:pt x="29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1542"/>
            <p:cNvSpPr>
              <a:spLocks/>
            </p:cNvSpPr>
            <p:nvPr/>
          </p:nvSpPr>
          <p:spPr bwMode="auto">
            <a:xfrm>
              <a:off x="7553326" y="2133600"/>
              <a:ext cx="215900" cy="147638"/>
            </a:xfrm>
            <a:custGeom>
              <a:avLst/>
              <a:gdLst>
                <a:gd name="T0" fmla="*/ 175 w 363"/>
                <a:gd name="T1" fmla="*/ 124 h 248"/>
                <a:gd name="T2" fmla="*/ 91 w 363"/>
                <a:gd name="T3" fmla="*/ 208 h 248"/>
                <a:gd name="T4" fmla="*/ 20 w 363"/>
                <a:gd name="T5" fmla="*/ 169 h 248"/>
                <a:gd name="T6" fmla="*/ 0 w 363"/>
                <a:gd name="T7" fmla="*/ 208 h 248"/>
                <a:gd name="T8" fmla="*/ 91 w 363"/>
                <a:gd name="T9" fmla="*/ 248 h 248"/>
                <a:gd name="T10" fmla="*/ 195 w 363"/>
                <a:gd name="T11" fmla="*/ 191 h 248"/>
                <a:gd name="T12" fmla="*/ 215 w 363"/>
                <a:gd name="T13" fmla="*/ 124 h 248"/>
                <a:gd name="T14" fmla="*/ 299 w 363"/>
                <a:gd name="T15" fmla="*/ 40 h 248"/>
                <a:gd name="T16" fmla="*/ 363 w 363"/>
                <a:gd name="T17" fmla="*/ 70 h 248"/>
                <a:gd name="T18" fmla="*/ 363 w 363"/>
                <a:gd name="T19" fmla="*/ 18 h 248"/>
                <a:gd name="T20" fmla="*/ 299 w 363"/>
                <a:gd name="T21" fmla="*/ 0 h 248"/>
                <a:gd name="T22" fmla="*/ 175 w 363"/>
                <a:gd name="T23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3" h="248">
                  <a:moveTo>
                    <a:pt x="175" y="124"/>
                  </a:moveTo>
                  <a:cubicBezTo>
                    <a:pt x="175" y="170"/>
                    <a:pt x="138" y="208"/>
                    <a:pt x="91" y="208"/>
                  </a:cubicBezTo>
                  <a:cubicBezTo>
                    <a:pt x="62" y="208"/>
                    <a:pt x="35" y="192"/>
                    <a:pt x="20" y="169"/>
                  </a:cubicBezTo>
                  <a:cubicBezTo>
                    <a:pt x="16" y="183"/>
                    <a:pt x="9" y="196"/>
                    <a:pt x="0" y="208"/>
                  </a:cubicBezTo>
                  <a:cubicBezTo>
                    <a:pt x="23" y="232"/>
                    <a:pt x="55" y="248"/>
                    <a:pt x="91" y="248"/>
                  </a:cubicBezTo>
                  <a:cubicBezTo>
                    <a:pt x="135" y="248"/>
                    <a:pt x="173" y="225"/>
                    <a:pt x="195" y="191"/>
                  </a:cubicBezTo>
                  <a:cubicBezTo>
                    <a:pt x="208" y="172"/>
                    <a:pt x="215" y="149"/>
                    <a:pt x="215" y="124"/>
                  </a:cubicBezTo>
                  <a:cubicBezTo>
                    <a:pt x="215" y="78"/>
                    <a:pt x="253" y="40"/>
                    <a:pt x="299" y="40"/>
                  </a:cubicBezTo>
                  <a:cubicBezTo>
                    <a:pt x="325" y="40"/>
                    <a:pt x="348" y="52"/>
                    <a:pt x="363" y="70"/>
                  </a:cubicBezTo>
                  <a:cubicBezTo>
                    <a:pt x="363" y="18"/>
                    <a:pt x="363" y="18"/>
                    <a:pt x="363" y="18"/>
                  </a:cubicBezTo>
                  <a:cubicBezTo>
                    <a:pt x="345" y="6"/>
                    <a:pt x="323" y="0"/>
                    <a:pt x="299" y="0"/>
                  </a:cubicBezTo>
                  <a:cubicBezTo>
                    <a:pt x="231" y="0"/>
                    <a:pt x="175" y="56"/>
                    <a:pt x="17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1543"/>
            <p:cNvSpPr>
              <a:spLocks/>
            </p:cNvSpPr>
            <p:nvPr/>
          </p:nvSpPr>
          <p:spPr bwMode="auto">
            <a:xfrm>
              <a:off x="7677151" y="2233613"/>
              <a:ext cx="92075" cy="47625"/>
            </a:xfrm>
            <a:custGeom>
              <a:avLst/>
              <a:gdLst>
                <a:gd name="T0" fmla="*/ 91 w 155"/>
                <a:gd name="T1" fmla="*/ 39 h 79"/>
                <a:gd name="T2" fmla="*/ 20 w 155"/>
                <a:gd name="T3" fmla="*/ 0 h 79"/>
                <a:gd name="T4" fmla="*/ 0 w 155"/>
                <a:gd name="T5" fmla="*/ 39 h 79"/>
                <a:gd name="T6" fmla="*/ 91 w 155"/>
                <a:gd name="T7" fmla="*/ 79 h 79"/>
                <a:gd name="T8" fmla="*/ 155 w 155"/>
                <a:gd name="T9" fmla="*/ 61 h 79"/>
                <a:gd name="T10" fmla="*/ 155 w 155"/>
                <a:gd name="T11" fmla="*/ 9 h 79"/>
                <a:gd name="T12" fmla="*/ 91 w 155"/>
                <a:gd name="T13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79">
                  <a:moveTo>
                    <a:pt x="91" y="39"/>
                  </a:moveTo>
                  <a:cubicBezTo>
                    <a:pt x="61" y="39"/>
                    <a:pt x="35" y="23"/>
                    <a:pt x="20" y="0"/>
                  </a:cubicBezTo>
                  <a:cubicBezTo>
                    <a:pt x="16" y="14"/>
                    <a:pt x="9" y="27"/>
                    <a:pt x="0" y="39"/>
                  </a:cubicBezTo>
                  <a:cubicBezTo>
                    <a:pt x="23" y="63"/>
                    <a:pt x="55" y="79"/>
                    <a:pt x="91" y="79"/>
                  </a:cubicBezTo>
                  <a:cubicBezTo>
                    <a:pt x="115" y="79"/>
                    <a:pt x="137" y="72"/>
                    <a:pt x="155" y="61"/>
                  </a:cubicBezTo>
                  <a:cubicBezTo>
                    <a:pt x="155" y="9"/>
                    <a:pt x="155" y="9"/>
                    <a:pt x="155" y="9"/>
                  </a:cubicBezTo>
                  <a:cubicBezTo>
                    <a:pt x="140" y="27"/>
                    <a:pt x="117" y="39"/>
                    <a:pt x="91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1544"/>
            <p:cNvSpPr>
              <a:spLocks/>
            </p:cNvSpPr>
            <p:nvPr/>
          </p:nvSpPr>
          <p:spPr bwMode="auto">
            <a:xfrm>
              <a:off x="6470651" y="2297113"/>
              <a:ext cx="23813" cy="41275"/>
            </a:xfrm>
            <a:custGeom>
              <a:avLst/>
              <a:gdLst>
                <a:gd name="T0" fmla="*/ 19 w 40"/>
                <a:gd name="T1" fmla="*/ 69 h 69"/>
                <a:gd name="T2" fmla="*/ 40 w 40"/>
                <a:gd name="T3" fmla="*/ 29 h 69"/>
                <a:gd name="T4" fmla="*/ 0 w 40"/>
                <a:gd name="T5" fmla="*/ 0 h 69"/>
                <a:gd name="T6" fmla="*/ 0 w 40"/>
                <a:gd name="T7" fmla="*/ 47 h 69"/>
                <a:gd name="T8" fmla="*/ 19 w 40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69">
                  <a:moveTo>
                    <a:pt x="19" y="69"/>
                  </a:moveTo>
                  <a:cubicBezTo>
                    <a:pt x="24" y="54"/>
                    <a:pt x="31" y="41"/>
                    <a:pt x="40" y="29"/>
                  </a:cubicBezTo>
                  <a:cubicBezTo>
                    <a:pt x="28" y="17"/>
                    <a:pt x="15" y="7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8" y="53"/>
                    <a:pt x="14" y="60"/>
                    <a:pt x="1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1545"/>
            <p:cNvSpPr>
              <a:spLocks/>
            </p:cNvSpPr>
            <p:nvPr/>
          </p:nvSpPr>
          <p:spPr bwMode="auto">
            <a:xfrm>
              <a:off x="6491288" y="2290763"/>
              <a:ext cx="127000" cy="71438"/>
            </a:xfrm>
            <a:custGeom>
              <a:avLst/>
              <a:gdLst>
                <a:gd name="T0" fmla="*/ 123 w 214"/>
                <a:gd name="T1" fmla="*/ 40 h 120"/>
                <a:gd name="T2" fmla="*/ 194 w 214"/>
                <a:gd name="T3" fmla="*/ 80 h 120"/>
                <a:gd name="T4" fmla="*/ 214 w 214"/>
                <a:gd name="T5" fmla="*/ 40 h 120"/>
                <a:gd name="T6" fmla="*/ 123 w 214"/>
                <a:gd name="T7" fmla="*/ 0 h 120"/>
                <a:gd name="T8" fmla="*/ 0 w 214"/>
                <a:gd name="T9" fmla="*/ 120 h 120"/>
                <a:gd name="T10" fmla="*/ 40 w 214"/>
                <a:gd name="T11" fmla="*/ 120 h 120"/>
                <a:gd name="T12" fmla="*/ 123 w 214"/>
                <a:gd name="T13" fmla="*/ 4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120">
                  <a:moveTo>
                    <a:pt x="123" y="40"/>
                  </a:moveTo>
                  <a:cubicBezTo>
                    <a:pt x="153" y="40"/>
                    <a:pt x="179" y="56"/>
                    <a:pt x="194" y="80"/>
                  </a:cubicBezTo>
                  <a:cubicBezTo>
                    <a:pt x="199" y="65"/>
                    <a:pt x="206" y="52"/>
                    <a:pt x="214" y="40"/>
                  </a:cubicBezTo>
                  <a:cubicBezTo>
                    <a:pt x="192" y="16"/>
                    <a:pt x="159" y="0"/>
                    <a:pt x="123" y="0"/>
                  </a:cubicBezTo>
                  <a:cubicBezTo>
                    <a:pt x="56" y="0"/>
                    <a:pt x="2" y="54"/>
                    <a:pt x="0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2" y="76"/>
                    <a:pt x="79" y="40"/>
                    <a:pt x="12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1546"/>
            <p:cNvSpPr>
              <a:spLocks/>
            </p:cNvSpPr>
            <p:nvPr/>
          </p:nvSpPr>
          <p:spPr bwMode="auto">
            <a:xfrm>
              <a:off x="6613526" y="2290763"/>
              <a:ext cx="128588" cy="71438"/>
            </a:xfrm>
            <a:custGeom>
              <a:avLst/>
              <a:gdLst>
                <a:gd name="T0" fmla="*/ 124 w 215"/>
                <a:gd name="T1" fmla="*/ 40 h 120"/>
                <a:gd name="T2" fmla="*/ 195 w 215"/>
                <a:gd name="T3" fmla="*/ 80 h 120"/>
                <a:gd name="T4" fmla="*/ 215 w 215"/>
                <a:gd name="T5" fmla="*/ 40 h 120"/>
                <a:gd name="T6" fmla="*/ 124 w 215"/>
                <a:gd name="T7" fmla="*/ 0 h 120"/>
                <a:gd name="T8" fmla="*/ 20 w 215"/>
                <a:gd name="T9" fmla="*/ 57 h 120"/>
                <a:gd name="T10" fmla="*/ 20 w 215"/>
                <a:gd name="T11" fmla="*/ 57 h 120"/>
                <a:gd name="T12" fmla="*/ 20 w 215"/>
                <a:gd name="T13" fmla="*/ 58 h 120"/>
                <a:gd name="T14" fmla="*/ 13 w 215"/>
                <a:gd name="T15" fmla="*/ 69 h 120"/>
                <a:gd name="T16" fmla="*/ 11 w 215"/>
                <a:gd name="T17" fmla="*/ 73 h 120"/>
                <a:gd name="T18" fmla="*/ 9 w 215"/>
                <a:gd name="T19" fmla="*/ 79 h 120"/>
                <a:gd name="T20" fmla="*/ 7 w 215"/>
                <a:gd name="T21" fmla="*/ 84 h 120"/>
                <a:gd name="T22" fmla="*/ 6 w 215"/>
                <a:gd name="T23" fmla="*/ 88 h 120"/>
                <a:gd name="T24" fmla="*/ 3 w 215"/>
                <a:gd name="T25" fmla="*/ 98 h 120"/>
                <a:gd name="T26" fmla="*/ 2 w 215"/>
                <a:gd name="T27" fmla="*/ 102 h 120"/>
                <a:gd name="T28" fmla="*/ 1 w 215"/>
                <a:gd name="T29" fmla="*/ 110 h 120"/>
                <a:gd name="T30" fmla="*/ 1 w 215"/>
                <a:gd name="T31" fmla="*/ 113 h 120"/>
                <a:gd name="T32" fmla="*/ 0 w 215"/>
                <a:gd name="T33" fmla="*/ 120 h 120"/>
                <a:gd name="T34" fmla="*/ 41 w 215"/>
                <a:gd name="T35" fmla="*/ 120 h 120"/>
                <a:gd name="T36" fmla="*/ 124 w 215"/>
                <a:gd name="T37" fmla="*/ 4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5" h="120">
                  <a:moveTo>
                    <a:pt x="124" y="40"/>
                  </a:moveTo>
                  <a:cubicBezTo>
                    <a:pt x="154" y="40"/>
                    <a:pt x="180" y="56"/>
                    <a:pt x="195" y="80"/>
                  </a:cubicBezTo>
                  <a:cubicBezTo>
                    <a:pt x="200" y="65"/>
                    <a:pt x="207" y="52"/>
                    <a:pt x="215" y="40"/>
                  </a:cubicBezTo>
                  <a:cubicBezTo>
                    <a:pt x="193" y="16"/>
                    <a:pt x="160" y="0"/>
                    <a:pt x="124" y="0"/>
                  </a:cubicBezTo>
                  <a:cubicBezTo>
                    <a:pt x="81" y="0"/>
                    <a:pt x="43" y="23"/>
                    <a:pt x="20" y="57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0" y="57"/>
                    <a:pt x="20" y="58"/>
                    <a:pt x="20" y="58"/>
                  </a:cubicBezTo>
                  <a:cubicBezTo>
                    <a:pt x="17" y="62"/>
                    <a:pt x="15" y="65"/>
                    <a:pt x="13" y="69"/>
                  </a:cubicBezTo>
                  <a:cubicBezTo>
                    <a:pt x="13" y="71"/>
                    <a:pt x="12" y="72"/>
                    <a:pt x="11" y="73"/>
                  </a:cubicBezTo>
                  <a:cubicBezTo>
                    <a:pt x="11" y="75"/>
                    <a:pt x="10" y="77"/>
                    <a:pt x="9" y="79"/>
                  </a:cubicBezTo>
                  <a:cubicBezTo>
                    <a:pt x="8" y="80"/>
                    <a:pt x="8" y="82"/>
                    <a:pt x="7" y="84"/>
                  </a:cubicBezTo>
                  <a:cubicBezTo>
                    <a:pt x="7" y="85"/>
                    <a:pt x="6" y="87"/>
                    <a:pt x="6" y="88"/>
                  </a:cubicBezTo>
                  <a:cubicBezTo>
                    <a:pt x="5" y="92"/>
                    <a:pt x="4" y="95"/>
                    <a:pt x="3" y="98"/>
                  </a:cubicBezTo>
                  <a:cubicBezTo>
                    <a:pt x="3" y="99"/>
                    <a:pt x="3" y="101"/>
                    <a:pt x="2" y="102"/>
                  </a:cubicBezTo>
                  <a:cubicBezTo>
                    <a:pt x="2" y="104"/>
                    <a:pt x="2" y="107"/>
                    <a:pt x="1" y="110"/>
                  </a:cubicBezTo>
                  <a:cubicBezTo>
                    <a:pt x="1" y="111"/>
                    <a:pt x="1" y="112"/>
                    <a:pt x="1" y="113"/>
                  </a:cubicBezTo>
                  <a:cubicBezTo>
                    <a:pt x="1" y="115"/>
                    <a:pt x="0" y="118"/>
                    <a:pt x="0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3" y="76"/>
                    <a:pt x="80" y="40"/>
                    <a:pt x="12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1547"/>
            <p:cNvSpPr>
              <a:spLocks/>
            </p:cNvSpPr>
            <p:nvPr/>
          </p:nvSpPr>
          <p:spPr bwMode="auto">
            <a:xfrm>
              <a:off x="6737351" y="2290763"/>
              <a:ext cx="128588" cy="71438"/>
            </a:xfrm>
            <a:custGeom>
              <a:avLst/>
              <a:gdLst>
                <a:gd name="T0" fmla="*/ 124 w 215"/>
                <a:gd name="T1" fmla="*/ 40 h 120"/>
                <a:gd name="T2" fmla="*/ 195 w 215"/>
                <a:gd name="T3" fmla="*/ 80 h 120"/>
                <a:gd name="T4" fmla="*/ 215 w 215"/>
                <a:gd name="T5" fmla="*/ 40 h 120"/>
                <a:gd name="T6" fmla="*/ 124 w 215"/>
                <a:gd name="T7" fmla="*/ 0 h 120"/>
                <a:gd name="T8" fmla="*/ 0 w 215"/>
                <a:gd name="T9" fmla="*/ 120 h 120"/>
                <a:gd name="T10" fmla="*/ 41 w 215"/>
                <a:gd name="T11" fmla="*/ 120 h 120"/>
                <a:gd name="T12" fmla="*/ 124 w 215"/>
                <a:gd name="T13" fmla="*/ 4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5" h="120">
                  <a:moveTo>
                    <a:pt x="124" y="40"/>
                  </a:moveTo>
                  <a:cubicBezTo>
                    <a:pt x="154" y="40"/>
                    <a:pt x="180" y="56"/>
                    <a:pt x="195" y="80"/>
                  </a:cubicBezTo>
                  <a:cubicBezTo>
                    <a:pt x="200" y="65"/>
                    <a:pt x="207" y="52"/>
                    <a:pt x="215" y="40"/>
                  </a:cubicBezTo>
                  <a:cubicBezTo>
                    <a:pt x="192" y="16"/>
                    <a:pt x="160" y="0"/>
                    <a:pt x="124" y="0"/>
                  </a:cubicBezTo>
                  <a:cubicBezTo>
                    <a:pt x="57" y="0"/>
                    <a:pt x="2" y="54"/>
                    <a:pt x="0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3" y="76"/>
                    <a:pt x="79" y="40"/>
                    <a:pt x="12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1548"/>
            <p:cNvSpPr>
              <a:spLocks/>
            </p:cNvSpPr>
            <p:nvPr/>
          </p:nvSpPr>
          <p:spPr bwMode="auto">
            <a:xfrm>
              <a:off x="6861176" y="2290763"/>
              <a:ext cx="128588" cy="71438"/>
            </a:xfrm>
            <a:custGeom>
              <a:avLst/>
              <a:gdLst>
                <a:gd name="T0" fmla="*/ 124 w 215"/>
                <a:gd name="T1" fmla="*/ 40 h 120"/>
                <a:gd name="T2" fmla="*/ 195 w 215"/>
                <a:gd name="T3" fmla="*/ 80 h 120"/>
                <a:gd name="T4" fmla="*/ 215 w 215"/>
                <a:gd name="T5" fmla="*/ 40 h 120"/>
                <a:gd name="T6" fmla="*/ 124 w 215"/>
                <a:gd name="T7" fmla="*/ 0 h 120"/>
                <a:gd name="T8" fmla="*/ 20 w 215"/>
                <a:gd name="T9" fmla="*/ 57 h 120"/>
                <a:gd name="T10" fmla="*/ 20 w 215"/>
                <a:gd name="T11" fmla="*/ 57 h 120"/>
                <a:gd name="T12" fmla="*/ 19 w 215"/>
                <a:gd name="T13" fmla="*/ 58 h 120"/>
                <a:gd name="T14" fmla="*/ 13 w 215"/>
                <a:gd name="T15" fmla="*/ 69 h 120"/>
                <a:gd name="T16" fmla="*/ 11 w 215"/>
                <a:gd name="T17" fmla="*/ 73 h 120"/>
                <a:gd name="T18" fmla="*/ 9 w 215"/>
                <a:gd name="T19" fmla="*/ 79 h 120"/>
                <a:gd name="T20" fmla="*/ 7 w 215"/>
                <a:gd name="T21" fmla="*/ 84 h 120"/>
                <a:gd name="T22" fmla="*/ 5 w 215"/>
                <a:gd name="T23" fmla="*/ 88 h 120"/>
                <a:gd name="T24" fmla="*/ 3 w 215"/>
                <a:gd name="T25" fmla="*/ 98 h 120"/>
                <a:gd name="T26" fmla="*/ 2 w 215"/>
                <a:gd name="T27" fmla="*/ 102 h 120"/>
                <a:gd name="T28" fmla="*/ 1 w 215"/>
                <a:gd name="T29" fmla="*/ 110 h 120"/>
                <a:gd name="T30" fmla="*/ 1 w 215"/>
                <a:gd name="T31" fmla="*/ 113 h 120"/>
                <a:gd name="T32" fmla="*/ 0 w 215"/>
                <a:gd name="T33" fmla="*/ 120 h 120"/>
                <a:gd name="T34" fmla="*/ 40 w 215"/>
                <a:gd name="T35" fmla="*/ 120 h 120"/>
                <a:gd name="T36" fmla="*/ 124 w 215"/>
                <a:gd name="T37" fmla="*/ 4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5" h="120">
                  <a:moveTo>
                    <a:pt x="124" y="40"/>
                  </a:moveTo>
                  <a:cubicBezTo>
                    <a:pt x="154" y="40"/>
                    <a:pt x="180" y="56"/>
                    <a:pt x="195" y="80"/>
                  </a:cubicBezTo>
                  <a:cubicBezTo>
                    <a:pt x="200" y="65"/>
                    <a:pt x="206" y="52"/>
                    <a:pt x="215" y="40"/>
                  </a:cubicBezTo>
                  <a:cubicBezTo>
                    <a:pt x="192" y="16"/>
                    <a:pt x="160" y="0"/>
                    <a:pt x="124" y="0"/>
                  </a:cubicBezTo>
                  <a:cubicBezTo>
                    <a:pt x="81" y="0"/>
                    <a:pt x="42" y="23"/>
                    <a:pt x="20" y="57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0" y="57"/>
                    <a:pt x="20" y="58"/>
                    <a:pt x="19" y="58"/>
                  </a:cubicBezTo>
                  <a:cubicBezTo>
                    <a:pt x="17" y="62"/>
                    <a:pt x="15" y="65"/>
                    <a:pt x="13" y="69"/>
                  </a:cubicBezTo>
                  <a:cubicBezTo>
                    <a:pt x="12" y="71"/>
                    <a:pt x="12" y="72"/>
                    <a:pt x="11" y="73"/>
                  </a:cubicBezTo>
                  <a:cubicBezTo>
                    <a:pt x="10" y="75"/>
                    <a:pt x="10" y="77"/>
                    <a:pt x="9" y="79"/>
                  </a:cubicBezTo>
                  <a:cubicBezTo>
                    <a:pt x="8" y="80"/>
                    <a:pt x="7" y="82"/>
                    <a:pt x="7" y="84"/>
                  </a:cubicBezTo>
                  <a:cubicBezTo>
                    <a:pt x="6" y="85"/>
                    <a:pt x="6" y="87"/>
                    <a:pt x="5" y="88"/>
                  </a:cubicBezTo>
                  <a:cubicBezTo>
                    <a:pt x="4" y="92"/>
                    <a:pt x="4" y="95"/>
                    <a:pt x="3" y="98"/>
                  </a:cubicBezTo>
                  <a:cubicBezTo>
                    <a:pt x="3" y="99"/>
                    <a:pt x="2" y="101"/>
                    <a:pt x="2" y="102"/>
                  </a:cubicBezTo>
                  <a:cubicBezTo>
                    <a:pt x="2" y="104"/>
                    <a:pt x="1" y="107"/>
                    <a:pt x="1" y="110"/>
                  </a:cubicBezTo>
                  <a:cubicBezTo>
                    <a:pt x="1" y="111"/>
                    <a:pt x="1" y="112"/>
                    <a:pt x="1" y="113"/>
                  </a:cubicBezTo>
                  <a:cubicBezTo>
                    <a:pt x="0" y="115"/>
                    <a:pt x="0" y="118"/>
                    <a:pt x="0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3" y="76"/>
                    <a:pt x="79" y="40"/>
                    <a:pt x="12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1549"/>
            <p:cNvSpPr>
              <a:spLocks/>
            </p:cNvSpPr>
            <p:nvPr/>
          </p:nvSpPr>
          <p:spPr bwMode="auto">
            <a:xfrm>
              <a:off x="6985001" y="2290763"/>
              <a:ext cx="128588" cy="71438"/>
            </a:xfrm>
            <a:custGeom>
              <a:avLst/>
              <a:gdLst>
                <a:gd name="T0" fmla="*/ 124 w 215"/>
                <a:gd name="T1" fmla="*/ 40 h 120"/>
                <a:gd name="T2" fmla="*/ 195 w 215"/>
                <a:gd name="T3" fmla="*/ 80 h 120"/>
                <a:gd name="T4" fmla="*/ 215 w 215"/>
                <a:gd name="T5" fmla="*/ 40 h 120"/>
                <a:gd name="T6" fmla="*/ 124 w 215"/>
                <a:gd name="T7" fmla="*/ 0 h 120"/>
                <a:gd name="T8" fmla="*/ 0 w 215"/>
                <a:gd name="T9" fmla="*/ 120 h 120"/>
                <a:gd name="T10" fmla="*/ 40 w 215"/>
                <a:gd name="T11" fmla="*/ 120 h 120"/>
                <a:gd name="T12" fmla="*/ 124 w 215"/>
                <a:gd name="T13" fmla="*/ 4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5" h="120">
                  <a:moveTo>
                    <a:pt x="124" y="40"/>
                  </a:moveTo>
                  <a:cubicBezTo>
                    <a:pt x="154" y="40"/>
                    <a:pt x="180" y="56"/>
                    <a:pt x="195" y="80"/>
                  </a:cubicBezTo>
                  <a:cubicBezTo>
                    <a:pt x="199" y="65"/>
                    <a:pt x="206" y="52"/>
                    <a:pt x="215" y="40"/>
                  </a:cubicBezTo>
                  <a:cubicBezTo>
                    <a:pt x="192" y="16"/>
                    <a:pt x="160" y="0"/>
                    <a:pt x="124" y="0"/>
                  </a:cubicBezTo>
                  <a:cubicBezTo>
                    <a:pt x="57" y="0"/>
                    <a:pt x="2" y="54"/>
                    <a:pt x="0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3" y="76"/>
                    <a:pt x="79" y="40"/>
                    <a:pt x="12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1550"/>
            <p:cNvSpPr>
              <a:spLocks/>
            </p:cNvSpPr>
            <p:nvPr/>
          </p:nvSpPr>
          <p:spPr bwMode="auto">
            <a:xfrm>
              <a:off x="7108826" y="2290763"/>
              <a:ext cx="128588" cy="71438"/>
            </a:xfrm>
            <a:custGeom>
              <a:avLst/>
              <a:gdLst>
                <a:gd name="T0" fmla="*/ 124 w 215"/>
                <a:gd name="T1" fmla="*/ 40 h 120"/>
                <a:gd name="T2" fmla="*/ 195 w 215"/>
                <a:gd name="T3" fmla="*/ 80 h 120"/>
                <a:gd name="T4" fmla="*/ 215 w 215"/>
                <a:gd name="T5" fmla="*/ 40 h 120"/>
                <a:gd name="T6" fmla="*/ 124 w 215"/>
                <a:gd name="T7" fmla="*/ 0 h 120"/>
                <a:gd name="T8" fmla="*/ 20 w 215"/>
                <a:gd name="T9" fmla="*/ 57 h 120"/>
                <a:gd name="T10" fmla="*/ 20 w 215"/>
                <a:gd name="T11" fmla="*/ 57 h 120"/>
                <a:gd name="T12" fmla="*/ 19 w 215"/>
                <a:gd name="T13" fmla="*/ 58 h 120"/>
                <a:gd name="T14" fmla="*/ 13 w 215"/>
                <a:gd name="T15" fmla="*/ 69 h 120"/>
                <a:gd name="T16" fmla="*/ 11 w 215"/>
                <a:gd name="T17" fmla="*/ 73 h 120"/>
                <a:gd name="T18" fmla="*/ 9 w 215"/>
                <a:gd name="T19" fmla="*/ 79 h 120"/>
                <a:gd name="T20" fmla="*/ 7 w 215"/>
                <a:gd name="T21" fmla="*/ 84 h 120"/>
                <a:gd name="T22" fmla="*/ 5 w 215"/>
                <a:gd name="T23" fmla="*/ 88 h 120"/>
                <a:gd name="T24" fmla="*/ 3 w 215"/>
                <a:gd name="T25" fmla="*/ 98 h 120"/>
                <a:gd name="T26" fmla="*/ 2 w 215"/>
                <a:gd name="T27" fmla="*/ 102 h 120"/>
                <a:gd name="T28" fmla="*/ 1 w 215"/>
                <a:gd name="T29" fmla="*/ 110 h 120"/>
                <a:gd name="T30" fmla="*/ 0 w 215"/>
                <a:gd name="T31" fmla="*/ 113 h 120"/>
                <a:gd name="T32" fmla="*/ 0 w 215"/>
                <a:gd name="T33" fmla="*/ 120 h 120"/>
                <a:gd name="T34" fmla="*/ 40 w 215"/>
                <a:gd name="T35" fmla="*/ 120 h 120"/>
                <a:gd name="T36" fmla="*/ 124 w 215"/>
                <a:gd name="T37" fmla="*/ 4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5" h="120">
                  <a:moveTo>
                    <a:pt x="124" y="40"/>
                  </a:moveTo>
                  <a:cubicBezTo>
                    <a:pt x="154" y="40"/>
                    <a:pt x="180" y="56"/>
                    <a:pt x="195" y="80"/>
                  </a:cubicBezTo>
                  <a:cubicBezTo>
                    <a:pt x="199" y="65"/>
                    <a:pt x="206" y="52"/>
                    <a:pt x="215" y="40"/>
                  </a:cubicBezTo>
                  <a:cubicBezTo>
                    <a:pt x="192" y="16"/>
                    <a:pt x="160" y="0"/>
                    <a:pt x="124" y="0"/>
                  </a:cubicBezTo>
                  <a:cubicBezTo>
                    <a:pt x="80" y="0"/>
                    <a:pt x="42" y="23"/>
                    <a:pt x="20" y="57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0" y="57"/>
                    <a:pt x="19" y="58"/>
                    <a:pt x="19" y="58"/>
                  </a:cubicBezTo>
                  <a:cubicBezTo>
                    <a:pt x="17" y="62"/>
                    <a:pt x="15" y="65"/>
                    <a:pt x="13" y="69"/>
                  </a:cubicBezTo>
                  <a:cubicBezTo>
                    <a:pt x="12" y="71"/>
                    <a:pt x="11" y="72"/>
                    <a:pt x="11" y="73"/>
                  </a:cubicBezTo>
                  <a:cubicBezTo>
                    <a:pt x="10" y="75"/>
                    <a:pt x="9" y="77"/>
                    <a:pt x="9" y="79"/>
                  </a:cubicBezTo>
                  <a:cubicBezTo>
                    <a:pt x="8" y="80"/>
                    <a:pt x="7" y="82"/>
                    <a:pt x="7" y="84"/>
                  </a:cubicBezTo>
                  <a:cubicBezTo>
                    <a:pt x="6" y="85"/>
                    <a:pt x="6" y="87"/>
                    <a:pt x="5" y="88"/>
                  </a:cubicBezTo>
                  <a:cubicBezTo>
                    <a:pt x="4" y="92"/>
                    <a:pt x="3" y="95"/>
                    <a:pt x="3" y="98"/>
                  </a:cubicBezTo>
                  <a:cubicBezTo>
                    <a:pt x="2" y="99"/>
                    <a:pt x="2" y="101"/>
                    <a:pt x="2" y="102"/>
                  </a:cubicBezTo>
                  <a:cubicBezTo>
                    <a:pt x="1" y="104"/>
                    <a:pt x="1" y="107"/>
                    <a:pt x="1" y="110"/>
                  </a:cubicBezTo>
                  <a:cubicBezTo>
                    <a:pt x="1" y="111"/>
                    <a:pt x="0" y="112"/>
                    <a:pt x="0" y="113"/>
                  </a:cubicBezTo>
                  <a:cubicBezTo>
                    <a:pt x="0" y="115"/>
                    <a:pt x="0" y="118"/>
                    <a:pt x="0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2" y="76"/>
                    <a:pt x="79" y="40"/>
                    <a:pt x="12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Freeform 1551"/>
            <p:cNvSpPr>
              <a:spLocks/>
            </p:cNvSpPr>
            <p:nvPr/>
          </p:nvSpPr>
          <p:spPr bwMode="auto">
            <a:xfrm>
              <a:off x="7232651" y="2290763"/>
              <a:ext cx="128588" cy="71438"/>
            </a:xfrm>
            <a:custGeom>
              <a:avLst/>
              <a:gdLst>
                <a:gd name="T0" fmla="*/ 124 w 215"/>
                <a:gd name="T1" fmla="*/ 40 h 120"/>
                <a:gd name="T2" fmla="*/ 195 w 215"/>
                <a:gd name="T3" fmla="*/ 80 h 120"/>
                <a:gd name="T4" fmla="*/ 215 w 215"/>
                <a:gd name="T5" fmla="*/ 40 h 120"/>
                <a:gd name="T6" fmla="*/ 124 w 215"/>
                <a:gd name="T7" fmla="*/ 0 h 120"/>
                <a:gd name="T8" fmla="*/ 0 w 215"/>
                <a:gd name="T9" fmla="*/ 120 h 120"/>
                <a:gd name="T10" fmla="*/ 40 w 215"/>
                <a:gd name="T11" fmla="*/ 120 h 120"/>
                <a:gd name="T12" fmla="*/ 124 w 215"/>
                <a:gd name="T13" fmla="*/ 4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5" h="120">
                  <a:moveTo>
                    <a:pt x="124" y="40"/>
                  </a:moveTo>
                  <a:cubicBezTo>
                    <a:pt x="153" y="40"/>
                    <a:pt x="180" y="56"/>
                    <a:pt x="195" y="80"/>
                  </a:cubicBezTo>
                  <a:cubicBezTo>
                    <a:pt x="199" y="65"/>
                    <a:pt x="206" y="52"/>
                    <a:pt x="215" y="40"/>
                  </a:cubicBezTo>
                  <a:cubicBezTo>
                    <a:pt x="192" y="16"/>
                    <a:pt x="160" y="0"/>
                    <a:pt x="124" y="0"/>
                  </a:cubicBezTo>
                  <a:cubicBezTo>
                    <a:pt x="57" y="0"/>
                    <a:pt x="2" y="54"/>
                    <a:pt x="0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2" y="76"/>
                    <a:pt x="79" y="40"/>
                    <a:pt x="12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Freeform 1552"/>
            <p:cNvSpPr>
              <a:spLocks/>
            </p:cNvSpPr>
            <p:nvPr/>
          </p:nvSpPr>
          <p:spPr bwMode="auto">
            <a:xfrm>
              <a:off x="7356476" y="2290763"/>
              <a:ext cx="128588" cy="71438"/>
            </a:xfrm>
            <a:custGeom>
              <a:avLst/>
              <a:gdLst>
                <a:gd name="T0" fmla="*/ 124 w 214"/>
                <a:gd name="T1" fmla="*/ 40 h 120"/>
                <a:gd name="T2" fmla="*/ 194 w 214"/>
                <a:gd name="T3" fmla="*/ 80 h 120"/>
                <a:gd name="T4" fmla="*/ 214 w 214"/>
                <a:gd name="T5" fmla="*/ 40 h 120"/>
                <a:gd name="T6" fmla="*/ 124 w 214"/>
                <a:gd name="T7" fmla="*/ 0 h 120"/>
                <a:gd name="T8" fmla="*/ 20 w 214"/>
                <a:gd name="T9" fmla="*/ 57 h 120"/>
                <a:gd name="T10" fmla="*/ 20 w 214"/>
                <a:gd name="T11" fmla="*/ 57 h 120"/>
                <a:gd name="T12" fmla="*/ 19 w 214"/>
                <a:gd name="T13" fmla="*/ 58 h 120"/>
                <a:gd name="T14" fmla="*/ 12 w 214"/>
                <a:gd name="T15" fmla="*/ 69 h 120"/>
                <a:gd name="T16" fmla="*/ 11 w 214"/>
                <a:gd name="T17" fmla="*/ 73 h 120"/>
                <a:gd name="T18" fmla="*/ 8 w 214"/>
                <a:gd name="T19" fmla="*/ 79 h 120"/>
                <a:gd name="T20" fmla="*/ 6 w 214"/>
                <a:gd name="T21" fmla="*/ 84 h 120"/>
                <a:gd name="T22" fmla="*/ 5 w 214"/>
                <a:gd name="T23" fmla="*/ 88 h 120"/>
                <a:gd name="T24" fmla="*/ 2 w 214"/>
                <a:gd name="T25" fmla="*/ 98 h 120"/>
                <a:gd name="T26" fmla="*/ 2 w 214"/>
                <a:gd name="T27" fmla="*/ 102 h 120"/>
                <a:gd name="T28" fmla="*/ 0 w 214"/>
                <a:gd name="T29" fmla="*/ 110 h 120"/>
                <a:gd name="T30" fmla="*/ 0 w 214"/>
                <a:gd name="T31" fmla="*/ 113 h 120"/>
                <a:gd name="T32" fmla="*/ 0 w 214"/>
                <a:gd name="T33" fmla="*/ 120 h 120"/>
                <a:gd name="T34" fmla="*/ 40 w 214"/>
                <a:gd name="T35" fmla="*/ 120 h 120"/>
                <a:gd name="T36" fmla="*/ 124 w 214"/>
                <a:gd name="T37" fmla="*/ 4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4" h="120">
                  <a:moveTo>
                    <a:pt x="124" y="40"/>
                  </a:moveTo>
                  <a:cubicBezTo>
                    <a:pt x="153" y="40"/>
                    <a:pt x="180" y="56"/>
                    <a:pt x="194" y="80"/>
                  </a:cubicBezTo>
                  <a:cubicBezTo>
                    <a:pt x="199" y="65"/>
                    <a:pt x="206" y="52"/>
                    <a:pt x="214" y="40"/>
                  </a:cubicBezTo>
                  <a:cubicBezTo>
                    <a:pt x="192" y="16"/>
                    <a:pt x="159" y="0"/>
                    <a:pt x="124" y="0"/>
                  </a:cubicBezTo>
                  <a:cubicBezTo>
                    <a:pt x="80" y="0"/>
                    <a:pt x="42" y="23"/>
                    <a:pt x="20" y="57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19" y="57"/>
                    <a:pt x="19" y="58"/>
                    <a:pt x="19" y="58"/>
                  </a:cubicBezTo>
                  <a:cubicBezTo>
                    <a:pt x="17" y="62"/>
                    <a:pt x="14" y="65"/>
                    <a:pt x="12" y="69"/>
                  </a:cubicBezTo>
                  <a:cubicBezTo>
                    <a:pt x="12" y="71"/>
                    <a:pt x="11" y="72"/>
                    <a:pt x="11" y="73"/>
                  </a:cubicBezTo>
                  <a:cubicBezTo>
                    <a:pt x="10" y="75"/>
                    <a:pt x="9" y="77"/>
                    <a:pt x="8" y="79"/>
                  </a:cubicBezTo>
                  <a:cubicBezTo>
                    <a:pt x="8" y="80"/>
                    <a:pt x="7" y="82"/>
                    <a:pt x="6" y="84"/>
                  </a:cubicBezTo>
                  <a:cubicBezTo>
                    <a:pt x="6" y="85"/>
                    <a:pt x="5" y="87"/>
                    <a:pt x="5" y="88"/>
                  </a:cubicBezTo>
                  <a:cubicBezTo>
                    <a:pt x="4" y="92"/>
                    <a:pt x="3" y="95"/>
                    <a:pt x="2" y="98"/>
                  </a:cubicBezTo>
                  <a:cubicBezTo>
                    <a:pt x="2" y="99"/>
                    <a:pt x="2" y="101"/>
                    <a:pt x="2" y="102"/>
                  </a:cubicBezTo>
                  <a:cubicBezTo>
                    <a:pt x="1" y="104"/>
                    <a:pt x="1" y="107"/>
                    <a:pt x="0" y="110"/>
                  </a:cubicBezTo>
                  <a:cubicBezTo>
                    <a:pt x="0" y="111"/>
                    <a:pt x="0" y="112"/>
                    <a:pt x="0" y="113"/>
                  </a:cubicBezTo>
                  <a:cubicBezTo>
                    <a:pt x="0" y="115"/>
                    <a:pt x="0" y="118"/>
                    <a:pt x="0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2" y="76"/>
                    <a:pt x="79" y="40"/>
                    <a:pt x="12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Freeform 1553"/>
            <p:cNvSpPr>
              <a:spLocks/>
            </p:cNvSpPr>
            <p:nvPr/>
          </p:nvSpPr>
          <p:spPr bwMode="auto">
            <a:xfrm>
              <a:off x="7480301" y="2290763"/>
              <a:ext cx="128588" cy="71438"/>
            </a:xfrm>
            <a:custGeom>
              <a:avLst/>
              <a:gdLst>
                <a:gd name="T0" fmla="*/ 124 w 215"/>
                <a:gd name="T1" fmla="*/ 40 h 120"/>
                <a:gd name="T2" fmla="*/ 195 w 215"/>
                <a:gd name="T3" fmla="*/ 80 h 120"/>
                <a:gd name="T4" fmla="*/ 215 w 215"/>
                <a:gd name="T5" fmla="*/ 40 h 120"/>
                <a:gd name="T6" fmla="*/ 124 w 215"/>
                <a:gd name="T7" fmla="*/ 0 h 120"/>
                <a:gd name="T8" fmla="*/ 0 w 215"/>
                <a:gd name="T9" fmla="*/ 120 h 120"/>
                <a:gd name="T10" fmla="*/ 41 w 215"/>
                <a:gd name="T11" fmla="*/ 120 h 120"/>
                <a:gd name="T12" fmla="*/ 124 w 215"/>
                <a:gd name="T13" fmla="*/ 4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5" h="120">
                  <a:moveTo>
                    <a:pt x="124" y="40"/>
                  </a:moveTo>
                  <a:cubicBezTo>
                    <a:pt x="154" y="40"/>
                    <a:pt x="180" y="56"/>
                    <a:pt x="195" y="80"/>
                  </a:cubicBezTo>
                  <a:cubicBezTo>
                    <a:pt x="200" y="65"/>
                    <a:pt x="207" y="52"/>
                    <a:pt x="215" y="40"/>
                  </a:cubicBezTo>
                  <a:cubicBezTo>
                    <a:pt x="193" y="16"/>
                    <a:pt x="160" y="0"/>
                    <a:pt x="124" y="0"/>
                  </a:cubicBezTo>
                  <a:cubicBezTo>
                    <a:pt x="57" y="0"/>
                    <a:pt x="3" y="54"/>
                    <a:pt x="0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3" y="76"/>
                    <a:pt x="80" y="40"/>
                    <a:pt x="12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Freeform 1554"/>
            <p:cNvSpPr>
              <a:spLocks/>
            </p:cNvSpPr>
            <p:nvPr/>
          </p:nvSpPr>
          <p:spPr bwMode="auto">
            <a:xfrm>
              <a:off x="7604126" y="2290763"/>
              <a:ext cx="127000" cy="71438"/>
            </a:xfrm>
            <a:custGeom>
              <a:avLst/>
              <a:gdLst>
                <a:gd name="T0" fmla="*/ 124 w 215"/>
                <a:gd name="T1" fmla="*/ 40 h 120"/>
                <a:gd name="T2" fmla="*/ 195 w 215"/>
                <a:gd name="T3" fmla="*/ 80 h 120"/>
                <a:gd name="T4" fmla="*/ 215 w 215"/>
                <a:gd name="T5" fmla="*/ 40 h 120"/>
                <a:gd name="T6" fmla="*/ 124 w 215"/>
                <a:gd name="T7" fmla="*/ 0 h 120"/>
                <a:gd name="T8" fmla="*/ 20 w 215"/>
                <a:gd name="T9" fmla="*/ 57 h 120"/>
                <a:gd name="T10" fmla="*/ 20 w 215"/>
                <a:gd name="T11" fmla="*/ 57 h 120"/>
                <a:gd name="T12" fmla="*/ 20 w 215"/>
                <a:gd name="T13" fmla="*/ 58 h 120"/>
                <a:gd name="T14" fmla="*/ 13 w 215"/>
                <a:gd name="T15" fmla="*/ 69 h 120"/>
                <a:gd name="T16" fmla="*/ 11 w 215"/>
                <a:gd name="T17" fmla="*/ 73 h 120"/>
                <a:gd name="T18" fmla="*/ 9 w 215"/>
                <a:gd name="T19" fmla="*/ 79 h 120"/>
                <a:gd name="T20" fmla="*/ 7 w 215"/>
                <a:gd name="T21" fmla="*/ 84 h 120"/>
                <a:gd name="T22" fmla="*/ 6 w 215"/>
                <a:gd name="T23" fmla="*/ 88 h 120"/>
                <a:gd name="T24" fmla="*/ 3 w 215"/>
                <a:gd name="T25" fmla="*/ 98 h 120"/>
                <a:gd name="T26" fmla="*/ 2 w 215"/>
                <a:gd name="T27" fmla="*/ 102 h 120"/>
                <a:gd name="T28" fmla="*/ 1 w 215"/>
                <a:gd name="T29" fmla="*/ 110 h 120"/>
                <a:gd name="T30" fmla="*/ 1 w 215"/>
                <a:gd name="T31" fmla="*/ 113 h 120"/>
                <a:gd name="T32" fmla="*/ 0 w 215"/>
                <a:gd name="T33" fmla="*/ 120 h 120"/>
                <a:gd name="T34" fmla="*/ 41 w 215"/>
                <a:gd name="T35" fmla="*/ 120 h 120"/>
                <a:gd name="T36" fmla="*/ 124 w 215"/>
                <a:gd name="T37" fmla="*/ 4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5" h="120">
                  <a:moveTo>
                    <a:pt x="124" y="40"/>
                  </a:moveTo>
                  <a:cubicBezTo>
                    <a:pt x="154" y="40"/>
                    <a:pt x="180" y="56"/>
                    <a:pt x="195" y="80"/>
                  </a:cubicBezTo>
                  <a:cubicBezTo>
                    <a:pt x="200" y="65"/>
                    <a:pt x="207" y="52"/>
                    <a:pt x="215" y="40"/>
                  </a:cubicBezTo>
                  <a:cubicBezTo>
                    <a:pt x="193" y="16"/>
                    <a:pt x="160" y="0"/>
                    <a:pt x="124" y="0"/>
                  </a:cubicBezTo>
                  <a:cubicBezTo>
                    <a:pt x="81" y="0"/>
                    <a:pt x="42" y="23"/>
                    <a:pt x="20" y="57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0" y="57"/>
                    <a:pt x="20" y="58"/>
                    <a:pt x="20" y="58"/>
                  </a:cubicBezTo>
                  <a:cubicBezTo>
                    <a:pt x="17" y="62"/>
                    <a:pt x="15" y="65"/>
                    <a:pt x="13" y="69"/>
                  </a:cubicBezTo>
                  <a:cubicBezTo>
                    <a:pt x="13" y="71"/>
                    <a:pt x="12" y="72"/>
                    <a:pt x="11" y="73"/>
                  </a:cubicBezTo>
                  <a:cubicBezTo>
                    <a:pt x="10" y="75"/>
                    <a:pt x="10" y="77"/>
                    <a:pt x="9" y="79"/>
                  </a:cubicBezTo>
                  <a:cubicBezTo>
                    <a:pt x="8" y="80"/>
                    <a:pt x="8" y="82"/>
                    <a:pt x="7" y="84"/>
                  </a:cubicBezTo>
                  <a:cubicBezTo>
                    <a:pt x="7" y="85"/>
                    <a:pt x="6" y="87"/>
                    <a:pt x="6" y="88"/>
                  </a:cubicBezTo>
                  <a:cubicBezTo>
                    <a:pt x="5" y="92"/>
                    <a:pt x="4" y="95"/>
                    <a:pt x="3" y="98"/>
                  </a:cubicBezTo>
                  <a:cubicBezTo>
                    <a:pt x="3" y="99"/>
                    <a:pt x="3" y="101"/>
                    <a:pt x="2" y="102"/>
                  </a:cubicBezTo>
                  <a:cubicBezTo>
                    <a:pt x="2" y="104"/>
                    <a:pt x="1" y="107"/>
                    <a:pt x="1" y="110"/>
                  </a:cubicBezTo>
                  <a:cubicBezTo>
                    <a:pt x="1" y="111"/>
                    <a:pt x="1" y="112"/>
                    <a:pt x="1" y="113"/>
                  </a:cubicBezTo>
                  <a:cubicBezTo>
                    <a:pt x="1" y="115"/>
                    <a:pt x="0" y="118"/>
                    <a:pt x="0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3" y="76"/>
                    <a:pt x="79" y="40"/>
                    <a:pt x="12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Freeform 1555"/>
            <p:cNvSpPr>
              <a:spLocks/>
            </p:cNvSpPr>
            <p:nvPr/>
          </p:nvSpPr>
          <p:spPr bwMode="auto">
            <a:xfrm>
              <a:off x="7727951" y="2297113"/>
              <a:ext cx="41275" cy="65088"/>
            </a:xfrm>
            <a:custGeom>
              <a:avLst/>
              <a:gdLst>
                <a:gd name="T0" fmla="*/ 0 w 71"/>
                <a:gd name="T1" fmla="*/ 108 h 108"/>
                <a:gd name="T2" fmla="*/ 40 w 71"/>
                <a:gd name="T3" fmla="*/ 108 h 108"/>
                <a:gd name="T4" fmla="*/ 71 w 71"/>
                <a:gd name="T5" fmla="*/ 47 h 108"/>
                <a:gd name="T6" fmla="*/ 71 w 71"/>
                <a:gd name="T7" fmla="*/ 0 h 108"/>
                <a:gd name="T8" fmla="*/ 0 w 71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8">
                  <a:moveTo>
                    <a:pt x="0" y="108"/>
                  </a:moveTo>
                  <a:cubicBezTo>
                    <a:pt x="40" y="108"/>
                    <a:pt x="40" y="108"/>
                    <a:pt x="40" y="108"/>
                  </a:cubicBezTo>
                  <a:cubicBezTo>
                    <a:pt x="42" y="84"/>
                    <a:pt x="53" y="62"/>
                    <a:pt x="71" y="47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0" y="19"/>
                    <a:pt x="2" y="60"/>
                    <a:pt x="0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61739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55296" y="16"/>
            <a:ext cx="11279504" cy="2741596"/>
            <a:chOff x="455296" y="0"/>
            <a:chExt cx="11279504" cy="289560"/>
          </a:xfrm>
        </p:grpSpPr>
        <p:sp>
          <p:nvSpPr>
            <p:cNvPr id="45" name="Rectangle 44"/>
            <p:cNvSpPr/>
            <p:nvPr/>
          </p:nvSpPr>
          <p:spPr>
            <a:xfrm>
              <a:off x="455296" y="0"/>
              <a:ext cx="6508722" cy="289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64018" y="0"/>
              <a:ext cx="2855754" cy="2895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/>
            <p:cNvSpPr/>
            <p:nvPr userDrawn="1"/>
          </p:nvSpPr>
          <p:spPr>
            <a:xfrm>
              <a:off x="9819772" y="0"/>
              <a:ext cx="1915028" cy="2895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296" y="2741612"/>
            <a:ext cx="11279504" cy="1538287"/>
          </a:xfrm>
        </p:spPr>
        <p:txBody>
          <a:bodyPr anchor="b"/>
          <a:lstStyle>
            <a:lvl1pPr>
              <a:defRPr sz="4800" b="0"/>
            </a:lvl1pPr>
          </a:lstStyle>
          <a:p>
            <a:r>
              <a:rPr lang="en-US" dirty="0" smtClean="0"/>
              <a:t>Insert box title</a:t>
            </a:r>
            <a:endParaRPr lang="en-GB" dirty="0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9823171" y="15242"/>
            <a:ext cx="1923981" cy="2743200"/>
            <a:chOff x="5527676" y="5927725"/>
            <a:chExt cx="652462" cy="930276"/>
          </a:xfrm>
          <a:solidFill>
            <a:srgbClr val="FFFFFF">
              <a:alpha val="20000"/>
            </a:srgbClr>
          </a:solidFill>
        </p:grpSpPr>
        <p:sp>
          <p:nvSpPr>
            <p:cNvPr id="14" name="Freeform 1669"/>
            <p:cNvSpPr>
              <a:spLocks/>
            </p:cNvSpPr>
            <p:nvPr/>
          </p:nvSpPr>
          <p:spPr bwMode="auto">
            <a:xfrm>
              <a:off x="6151563" y="6848475"/>
              <a:ext cx="28575" cy="9525"/>
            </a:xfrm>
            <a:custGeom>
              <a:avLst/>
              <a:gdLst>
                <a:gd name="T0" fmla="*/ 46 w 46"/>
                <a:gd name="T1" fmla="*/ 16 h 16"/>
                <a:gd name="T2" fmla="*/ 46 w 46"/>
                <a:gd name="T3" fmla="*/ 0 h 16"/>
                <a:gd name="T4" fmla="*/ 0 w 46"/>
                <a:gd name="T5" fmla="*/ 16 h 16"/>
                <a:gd name="T6" fmla="*/ 46 w 46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16">
                  <a:moveTo>
                    <a:pt x="46" y="16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33" y="10"/>
                    <a:pt x="18" y="16"/>
                    <a:pt x="0" y="16"/>
                  </a:cubicBezTo>
                  <a:lnTo>
                    <a:pt x="4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1671"/>
            <p:cNvSpPr>
              <a:spLocks/>
            </p:cNvSpPr>
            <p:nvPr/>
          </p:nvSpPr>
          <p:spPr bwMode="auto">
            <a:xfrm>
              <a:off x="5527676" y="5927725"/>
              <a:ext cx="26988" cy="28575"/>
            </a:xfrm>
            <a:custGeom>
              <a:avLst/>
              <a:gdLst>
                <a:gd name="T0" fmla="*/ 15 w 46"/>
                <a:gd name="T1" fmla="*/ 29 h 47"/>
                <a:gd name="T2" fmla="*/ 18 w 46"/>
                <a:gd name="T3" fmla="*/ 31 h 47"/>
                <a:gd name="T4" fmla="*/ 20 w 46"/>
                <a:gd name="T5" fmla="*/ 32 h 47"/>
                <a:gd name="T6" fmla="*/ 22 w 46"/>
                <a:gd name="T7" fmla="*/ 34 h 47"/>
                <a:gd name="T8" fmla="*/ 24 w 46"/>
                <a:gd name="T9" fmla="*/ 36 h 47"/>
                <a:gd name="T10" fmla="*/ 26 w 46"/>
                <a:gd name="T11" fmla="*/ 38 h 47"/>
                <a:gd name="T12" fmla="*/ 29 w 46"/>
                <a:gd name="T13" fmla="*/ 41 h 47"/>
                <a:gd name="T14" fmla="*/ 30 w 46"/>
                <a:gd name="T15" fmla="*/ 42 h 47"/>
                <a:gd name="T16" fmla="*/ 34 w 46"/>
                <a:gd name="T17" fmla="*/ 47 h 47"/>
                <a:gd name="T18" fmla="*/ 46 w 46"/>
                <a:gd name="T19" fmla="*/ 23 h 47"/>
                <a:gd name="T20" fmla="*/ 46 w 46"/>
                <a:gd name="T21" fmla="*/ 23 h 47"/>
                <a:gd name="T22" fmla="*/ 46 w 46"/>
                <a:gd name="T23" fmla="*/ 23 h 47"/>
                <a:gd name="T24" fmla="*/ 41 w 46"/>
                <a:gd name="T25" fmla="*/ 19 h 47"/>
                <a:gd name="T26" fmla="*/ 39 w 46"/>
                <a:gd name="T27" fmla="*/ 17 h 47"/>
                <a:gd name="T28" fmla="*/ 36 w 46"/>
                <a:gd name="T29" fmla="*/ 15 h 47"/>
                <a:gd name="T30" fmla="*/ 34 w 46"/>
                <a:gd name="T31" fmla="*/ 13 h 47"/>
                <a:gd name="T32" fmla="*/ 31 w 46"/>
                <a:gd name="T33" fmla="*/ 11 h 47"/>
                <a:gd name="T34" fmla="*/ 29 w 46"/>
                <a:gd name="T35" fmla="*/ 10 h 47"/>
                <a:gd name="T36" fmla="*/ 27 w 46"/>
                <a:gd name="T37" fmla="*/ 9 h 47"/>
                <a:gd name="T38" fmla="*/ 27 w 46"/>
                <a:gd name="T39" fmla="*/ 9 h 47"/>
                <a:gd name="T40" fmla="*/ 0 w 46"/>
                <a:gd name="T41" fmla="*/ 0 h 47"/>
                <a:gd name="T42" fmla="*/ 0 w 46"/>
                <a:gd name="T43" fmla="*/ 9 h 47"/>
                <a:gd name="T44" fmla="*/ 0 w 46"/>
                <a:gd name="T45" fmla="*/ 24 h 47"/>
                <a:gd name="T46" fmla="*/ 0 w 46"/>
                <a:gd name="T47" fmla="*/ 24 h 47"/>
                <a:gd name="T48" fmla="*/ 15 w 46"/>
                <a:gd name="T49" fmla="*/ 29 h 47"/>
                <a:gd name="T50" fmla="*/ 15 w 46"/>
                <a:gd name="T51" fmla="*/ 2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" h="47">
                  <a:moveTo>
                    <a:pt x="15" y="29"/>
                  </a:moveTo>
                  <a:cubicBezTo>
                    <a:pt x="16" y="30"/>
                    <a:pt x="17" y="31"/>
                    <a:pt x="18" y="31"/>
                  </a:cubicBezTo>
                  <a:cubicBezTo>
                    <a:pt x="19" y="32"/>
                    <a:pt x="19" y="32"/>
                    <a:pt x="20" y="32"/>
                  </a:cubicBezTo>
                  <a:cubicBezTo>
                    <a:pt x="21" y="33"/>
                    <a:pt x="22" y="34"/>
                    <a:pt x="22" y="34"/>
                  </a:cubicBezTo>
                  <a:cubicBezTo>
                    <a:pt x="23" y="35"/>
                    <a:pt x="24" y="36"/>
                    <a:pt x="24" y="36"/>
                  </a:cubicBezTo>
                  <a:cubicBezTo>
                    <a:pt x="25" y="37"/>
                    <a:pt x="26" y="37"/>
                    <a:pt x="26" y="38"/>
                  </a:cubicBezTo>
                  <a:cubicBezTo>
                    <a:pt x="27" y="39"/>
                    <a:pt x="28" y="40"/>
                    <a:pt x="29" y="41"/>
                  </a:cubicBezTo>
                  <a:cubicBezTo>
                    <a:pt x="29" y="41"/>
                    <a:pt x="30" y="42"/>
                    <a:pt x="30" y="42"/>
                  </a:cubicBezTo>
                  <a:cubicBezTo>
                    <a:pt x="31" y="44"/>
                    <a:pt x="33" y="45"/>
                    <a:pt x="34" y="47"/>
                  </a:cubicBezTo>
                  <a:cubicBezTo>
                    <a:pt x="36" y="38"/>
                    <a:pt x="40" y="30"/>
                    <a:pt x="46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4" y="22"/>
                    <a:pt x="43" y="20"/>
                    <a:pt x="41" y="19"/>
                  </a:cubicBezTo>
                  <a:cubicBezTo>
                    <a:pt x="41" y="18"/>
                    <a:pt x="40" y="18"/>
                    <a:pt x="39" y="17"/>
                  </a:cubicBezTo>
                  <a:cubicBezTo>
                    <a:pt x="38" y="17"/>
                    <a:pt x="37" y="16"/>
                    <a:pt x="36" y="15"/>
                  </a:cubicBezTo>
                  <a:cubicBezTo>
                    <a:pt x="36" y="14"/>
                    <a:pt x="35" y="14"/>
                    <a:pt x="34" y="13"/>
                  </a:cubicBezTo>
                  <a:cubicBezTo>
                    <a:pt x="33" y="13"/>
                    <a:pt x="32" y="12"/>
                    <a:pt x="31" y="11"/>
                  </a:cubicBezTo>
                  <a:cubicBezTo>
                    <a:pt x="30" y="11"/>
                    <a:pt x="29" y="10"/>
                    <a:pt x="29" y="10"/>
                  </a:cubicBezTo>
                  <a:cubicBezTo>
                    <a:pt x="28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18" y="4"/>
                    <a:pt x="9" y="1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5" y="25"/>
                    <a:pt x="10" y="27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672"/>
            <p:cNvSpPr>
              <a:spLocks/>
            </p:cNvSpPr>
            <p:nvPr/>
          </p:nvSpPr>
          <p:spPr bwMode="auto">
            <a:xfrm>
              <a:off x="5527676" y="5927725"/>
              <a:ext cx="101600" cy="87313"/>
            </a:xfrm>
            <a:custGeom>
              <a:avLst/>
              <a:gdLst>
                <a:gd name="T0" fmla="*/ 8 w 169"/>
                <a:gd name="T1" fmla="*/ 145 h 146"/>
                <a:gd name="T2" fmla="*/ 15 w 169"/>
                <a:gd name="T3" fmla="*/ 143 h 146"/>
                <a:gd name="T4" fmla="*/ 22 w 169"/>
                <a:gd name="T5" fmla="*/ 140 h 146"/>
                <a:gd name="T6" fmla="*/ 29 w 169"/>
                <a:gd name="T7" fmla="*/ 137 h 146"/>
                <a:gd name="T8" fmla="*/ 34 w 169"/>
                <a:gd name="T9" fmla="*/ 133 h 146"/>
                <a:gd name="T10" fmla="*/ 50 w 169"/>
                <a:gd name="T11" fmla="*/ 118 h 146"/>
                <a:gd name="T12" fmla="*/ 53 w 169"/>
                <a:gd name="T13" fmla="*/ 113 h 146"/>
                <a:gd name="T14" fmla="*/ 64 w 169"/>
                <a:gd name="T15" fmla="*/ 83 h 146"/>
                <a:gd name="T16" fmla="*/ 65 w 169"/>
                <a:gd name="T17" fmla="*/ 77 h 146"/>
                <a:gd name="T18" fmla="*/ 65 w 169"/>
                <a:gd name="T19" fmla="*/ 73 h 146"/>
                <a:gd name="T20" fmla="*/ 72 w 169"/>
                <a:gd name="T21" fmla="*/ 48 h 146"/>
                <a:gd name="T22" fmla="*/ 157 w 169"/>
                <a:gd name="T23" fmla="*/ 47 h 146"/>
                <a:gd name="T24" fmla="*/ 157 w 169"/>
                <a:gd name="T25" fmla="*/ 47 h 146"/>
                <a:gd name="T26" fmla="*/ 169 w 169"/>
                <a:gd name="T27" fmla="*/ 23 h 146"/>
                <a:gd name="T28" fmla="*/ 169 w 169"/>
                <a:gd name="T29" fmla="*/ 23 h 146"/>
                <a:gd name="T30" fmla="*/ 162 w 169"/>
                <a:gd name="T31" fmla="*/ 17 h 146"/>
                <a:gd name="T32" fmla="*/ 157 w 169"/>
                <a:gd name="T33" fmla="*/ 13 h 146"/>
                <a:gd name="T34" fmla="*/ 151 w 169"/>
                <a:gd name="T35" fmla="*/ 9 h 146"/>
                <a:gd name="T36" fmla="*/ 150 w 169"/>
                <a:gd name="T37" fmla="*/ 9 h 146"/>
                <a:gd name="T38" fmla="*/ 79 w 169"/>
                <a:gd name="T39" fmla="*/ 9 h 146"/>
                <a:gd name="T40" fmla="*/ 73 w 169"/>
                <a:gd name="T41" fmla="*/ 13 h 146"/>
                <a:gd name="T42" fmla="*/ 66 w 169"/>
                <a:gd name="T43" fmla="*/ 18 h 146"/>
                <a:gd name="T44" fmla="*/ 62 w 169"/>
                <a:gd name="T45" fmla="*/ 22 h 146"/>
                <a:gd name="T46" fmla="*/ 57 w 169"/>
                <a:gd name="T47" fmla="*/ 28 h 146"/>
                <a:gd name="T48" fmla="*/ 53 w 169"/>
                <a:gd name="T49" fmla="*/ 33 h 146"/>
                <a:gd name="T50" fmla="*/ 53 w 169"/>
                <a:gd name="T51" fmla="*/ 33 h 146"/>
                <a:gd name="T52" fmla="*/ 53 w 169"/>
                <a:gd name="T53" fmla="*/ 34 h 146"/>
                <a:gd name="T54" fmla="*/ 49 w 169"/>
                <a:gd name="T55" fmla="*/ 41 h 146"/>
                <a:gd name="T56" fmla="*/ 48 w 169"/>
                <a:gd name="T57" fmla="*/ 43 h 146"/>
                <a:gd name="T58" fmla="*/ 47 w 169"/>
                <a:gd name="T59" fmla="*/ 46 h 146"/>
                <a:gd name="T60" fmla="*/ 43 w 169"/>
                <a:gd name="T61" fmla="*/ 60 h 146"/>
                <a:gd name="T62" fmla="*/ 42 w 169"/>
                <a:gd name="T63" fmla="*/ 62 h 146"/>
                <a:gd name="T64" fmla="*/ 42 w 169"/>
                <a:gd name="T65" fmla="*/ 67 h 146"/>
                <a:gd name="T66" fmla="*/ 41 w 169"/>
                <a:gd name="T67" fmla="*/ 73 h 146"/>
                <a:gd name="T68" fmla="*/ 41 w 169"/>
                <a:gd name="T69" fmla="*/ 73 h 146"/>
                <a:gd name="T70" fmla="*/ 41 w 169"/>
                <a:gd name="T71" fmla="*/ 79 h 146"/>
                <a:gd name="T72" fmla="*/ 40 w 169"/>
                <a:gd name="T73" fmla="*/ 83 h 146"/>
                <a:gd name="T74" fmla="*/ 39 w 169"/>
                <a:gd name="T75" fmla="*/ 87 h 146"/>
                <a:gd name="T76" fmla="*/ 37 w 169"/>
                <a:gd name="T77" fmla="*/ 93 h 146"/>
                <a:gd name="T78" fmla="*/ 35 w 169"/>
                <a:gd name="T79" fmla="*/ 96 h 146"/>
                <a:gd name="T80" fmla="*/ 34 w 169"/>
                <a:gd name="T81" fmla="*/ 100 h 146"/>
                <a:gd name="T82" fmla="*/ 30 w 169"/>
                <a:gd name="T83" fmla="*/ 105 h 146"/>
                <a:gd name="T84" fmla="*/ 26 w 169"/>
                <a:gd name="T85" fmla="*/ 109 h 146"/>
                <a:gd name="T86" fmla="*/ 22 w 169"/>
                <a:gd name="T87" fmla="*/ 113 h 146"/>
                <a:gd name="T88" fmla="*/ 17 w 169"/>
                <a:gd name="T89" fmla="*/ 116 h 146"/>
                <a:gd name="T90" fmla="*/ 12 w 169"/>
                <a:gd name="T91" fmla="*/ 119 h 146"/>
                <a:gd name="T92" fmla="*/ 7 w 169"/>
                <a:gd name="T93" fmla="*/ 121 h 146"/>
                <a:gd name="T94" fmla="*/ 0 w 169"/>
                <a:gd name="T95" fmla="*/ 122 h 146"/>
                <a:gd name="T96" fmla="*/ 1 w 169"/>
                <a:gd name="T97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9" h="146">
                  <a:moveTo>
                    <a:pt x="6" y="146"/>
                  </a:moveTo>
                  <a:cubicBezTo>
                    <a:pt x="6" y="145"/>
                    <a:pt x="7" y="145"/>
                    <a:pt x="8" y="145"/>
                  </a:cubicBezTo>
                  <a:cubicBezTo>
                    <a:pt x="10" y="145"/>
                    <a:pt x="11" y="144"/>
                    <a:pt x="13" y="144"/>
                  </a:cubicBezTo>
                  <a:cubicBezTo>
                    <a:pt x="14" y="143"/>
                    <a:pt x="15" y="143"/>
                    <a:pt x="15" y="143"/>
                  </a:cubicBezTo>
                  <a:cubicBezTo>
                    <a:pt x="17" y="142"/>
                    <a:pt x="19" y="142"/>
                    <a:pt x="21" y="141"/>
                  </a:cubicBezTo>
                  <a:cubicBezTo>
                    <a:pt x="21" y="141"/>
                    <a:pt x="22" y="140"/>
                    <a:pt x="22" y="140"/>
                  </a:cubicBezTo>
                  <a:cubicBezTo>
                    <a:pt x="24" y="139"/>
                    <a:pt x="26" y="138"/>
                    <a:pt x="28" y="137"/>
                  </a:cubicBezTo>
                  <a:cubicBezTo>
                    <a:pt x="28" y="137"/>
                    <a:pt x="28" y="137"/>
                    <a:pt x="29" y="137"/>
                  </a:cubicBezTo>
                  <a:cubicBezTo>
                    <a:pt x="31" y="136"/>
                    <a:pt x="32" y="134"/>
                    <a:pt x="34" y="133"/>
                  </a:cubicBezTo>
                  <a:cubicBezTo>
                    <a:pt x="34" y="133"/>
                    <a:pt x="34" y="133"/>
                    <a:pt x="34" y="133"/>
                  </a:cubicBezTo>
                  <a:cubicBezTo>
                    <a:pt x="40" y="129"/>
                    <a:pt x="45" y="124"/>
                    <a:pt x="49" y="119"/>
                  </a:cubicBezTo>
                  <a:cubicBezTo>
                    <a:pt x="49" y="119"/>
                    <a:pt x="50" y="118"/>
                    <a:pt x="50" y="118"/>
                  </a:cubicBezTo>
                  <a:cubicBezTo>
                    <a:pt x="51" y="117"/>
                    <a:pt x="52" y="115"/>
                    <a:pt x="53" y="114"/>
                  </a:cubicBezTo>
                  <a:cubicBezTo>
                    <a:pt x="53" y="114"/>
                    <a:pt x="53" y="114"/>
                    <a:pt x="53" y="113"/>
                  </a:cubicBezTo>
                  <a:cubicBezTo>
                    <a:pt x="59" y="105"/>
                    <a:pt x="63" y="95"/>
                    <a:pt x="64" y="84"/>
                  </a:cubicBezTo>
                  <a:cubicBezTo>
                    <a:pt x="64" y="84"/>
                    <a:pt x="64" y="84"/>
                    <a:pt x="64" y="83"/>
                  </a:cubicBezTo>
                  <a:cubicBezTo>
                    <a:pt x="65" y="82"/>
                    <a:pt x="65" y="80"/>
                    <a:pt x="65" y="79"/>
                  </a:cubicBezTo>
                  <a:cubicBezTo>
                    <a:pt x="65" y="78"/>
                    <a:pt x="65" y="77"/>
                    <a:pt x="65" y="77"/>
                  </a:cubicBezTo>
                  <a:cubicBezTo>
                    <a:pt x="65" y="75"/>
                    <a:pt x="65" y="74"/>
                    <a:pt x="65" y="73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5" y="64"/>
                    <a:pt x="68" y="55"/>
                    <a:pt x="72" y="48"/>
                  </a:cubicBezTo>
                  <a:cubicBezTo>
                    <a:pt x="81" y="33"/>
                    <a:pt x="97" y="23"/>
                    <a:pt x="115" y="23"/>
                  </a:cubicBezTo>
                  <a:cubicBezTo>
                    <a:pt x="133" y="23"/>
                    <a:pt x="148" y="33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9" y="41"/>
                    <a:pt x="161" y="36"/>
                    <a:pt x="164" y="31"/>
                  </a:cubicBezTo>
                  <a:cubicBezTo>
                    <a:pt x="166" y="28"/>
                    <a:pt x="167" y="26"/>
                    <a:pt x="169" y="23"/>
                  </a:cubicBezTo>
                  <a:cubicBezTo>
                    <a:pt x="169" y="23"/>
                    <a:pt x="169" y="23"/>
                    <a:pt x="169" y="23"/>
                  </a:cubicBezTo>
                  <a:cubicBezTo>
                    <a:pt x="169" y="23"/>
                    <a:pt x="169" y="23"/>
                    <a:pt x="169" y="23"/>
                  </a:cubicBezTo>
                  <a:cubicBezTo>
                    <a:pt x="168" y="22"/>
                    <a:pt x="166" y="20"/>
                    <a:pt x="164" y="19"/>
                  </a:cubicBezTo>
                  <a:cubicBezTo>
                    <a:pt x="164" y="18"/>
                    <a:pt x="163" y="18"/>
                    <a:pt x="162" y="17"/>
                  </a:cubicBezTo>
                  <a:cubicBezTo>
                    <a:pt x="161" y="16"/>
                    <a:pt x="160" y="15"/>
                    <a:pt x="159" y="14"/>
                  </a:cubicBezTo>
                  <a:cubicBezTo>
                    <a:pt x="158" y="14"/>
                    <a:pt x="157" y="13"/>
                    <a:pt x="157" y="13"/>
                  </a:cubicBezTo>
                  <a:cubicBezTo>
                    <a:pt x="156" y="12"/>
                    <a:pt x="154" y="11"/>
                    <a:pt x="153" y="11"/>
                  </a:cubicBezTo>
                  <a:cubicBezTo>
                    <a:pt x="153" y="10"/>
                    <a:pt x="152" y="9"/>
                    <a:pt x="151" y="9"/>
                  </a:cubicBezTo>
                  <a:cubicBezTo>
                    <a:pt x="151" y="9"/>
                    <a:pt x="150" y="9"/>
                    <a:pt x="150" y="9"/>
                  </a:cubicBezTo>
                  <a:cubicBezTo>
                    <a:pt x="150" y="9"/>
                    <a:pt x="150" y="9"/>
                    <a:pt x="150" y="9"/>
                  </a:cubicBezTo>
                  <a:cubicBezTo>
                    <a:pt x="140" y="3"/>
                    <a:pt x="128" y="0"/>
                    <a:pt x="115" y="0"/>
                  </a:cubicBezTo>
                  <a:cubicBezTo>
                    <a:pt x="102" y="0"/>
                    <a:pt x="89" y="3"/>
                    <a:pt x="79" y="9"/>
                  </a:cubicBezTo>
                  <a:cubicBezTo>
                    <a:pt x="77" y="10"/>
                    <a:pt x="76" y="11"/>
                    <a:pt x="75" y="11"/>
                  </a:cubicBezTo>
                  <a:cubicBezTo>
                    <a:pt x="74" y="12"/>
                    <a:pt x="73" y="13"/>
                    <a:pt x="73" y="13"/>
                  </a:cubicBezTo>
                  <a:cubicBezTo>
                    <a:pt x="72" y="14"/>
                    <a:pt x="71" y="14"/>
                    <a:pt x="70" y="15"/>
                  </a:cubicBezTo>
                  <a:cubicBezTo>
                    <a:pt x="69" y="16"/>
                    <a:pt x="67" y="17"/>
                    <a:pt x="66" y="18"/>
                  </a:cubicBezTo>
                  <a:cubicBezTo>
                    <a:pt x="66" y="19"/>
                    <a:pt x="65" y="19"/>
                    <a:pt x="64" y="20"/>
                  </a:cubicBezTo>
                  <a:cubicBezTo>
                    <a:pt x="63" y="21"/>
                    <a:pt x="63" y="21"/>
                    <a:pt x="62" y="22"/>
                  </a:cubicBezTo>
                  <a:cubicBezTo>
                    <a:pt x="61" y="23"/>
                    <a:pt x="61" y="24"/>
                    <a:pt x="60" y="24"/>
                  </a:cubicBezTo>
                  <a:cubicBezTo>
                    <a:pt x="59" y="26"/>
                    <a:pt x="58" y="27"/>
                    <a:pt x="57" y="28"/>
                  </a:cubicBezTo>
                  <a:cubicBezTo>
                    <a:pt x="56" y="29"/>
                    <a:pt x="56" y="30"/>
                    <a:pt x="55" y="30"/>
                  </a:cubicBezTo>
                  <a:cubicBezTo>
                    <a:pt x="55" y="31"/>
                    <a:pt x="54" y="32"/>
                    <a:pt x="53" y="33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3" y="33"/>
                    <a:pt x="53" y="34"/>
                    <a:pt x="53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1" y="36"/>
                    <a:pt x="50" y="38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8" y="42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7" y="44"/>
                    <a:pt x="47" y="45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6" y="47"/>
                    <a:pt x="46" y="47"/>
                    <a:pt x="46" y="48"/>
                  </a:cubicBezTo>
                  <a:cubicBezTo>
                    <a:pt x="44" y="52"/>
                    <a:pt x="43" y="56"/>
                    <a:pt x="43" y="60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2" y="61"/>
                    <a:pt x="42" y="61"/>
                    <a:pt x="42" y="62"/>
                  </a:cubicBezTo>
                  <a:cubicBezTo>
                    <a:pt x="42" y="63"/>
                    <a:pt x="42" y="65"/>
                    <a:pt x="42" y="67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1" y="69"/>
                    <a:pt x="41" y="71"/>
                    <a:pt x="41" y="73"/>
                  </a:cubicBezTo>
                  <a:cubicBezTo>
                    <a:pt x="41" y="73"/>
                    <a:pt x="41" y="73"/>
                    <a:pt x="41" y="73"/>
                  </a:cubicBezTo>
                  <a:cubicBezTo>
                    <a:pt x="41" y="73"/>
                    <a:pt x="41" y="73"/>
                    <a:pt x="41" y="73"/>
                  </a:cubicBezTo>
                  <a:cubicBezTo>
                    <a:pt x="41" y="73"/>
                    <a:pt x="41" y="73"/>
                    <a:pt x="41" y="73"/>
                  </a:cubicBezTo>
                  <a:cubicBezTo>
                    <a:pt x="41" y="75"/>
                    <a:pt x="41" y="76"/>
                    <a:pt x="41" y="77"/>
                  </a:cubicBezTo>
                  <a:cubicBezTo>
                    <a:pt x="41" y="78"/>
                    <a:pt x="41" y="78"/>
                    <a:pt x="41" y="79"/>
                  </a:cubicBezTo>
                  <a:cubicBezTo>
                    <a:pt x="41" y="80"/>
                    <a:pt x="41" y="81"/>
                    <a:pt x="41" y="81"/>
                  </a:cubicBezTo>
                  <a:cubicBezTo>
                    <a:pt x="40" y="82"/>
                    <a:pt x="40" y="83"/>
                    <a:pt x="40" y="83"/>
                  </a:cubicBezTo>
                  <a:cubicBezTo>
                    <a:pt x="40" y="84"/>
                    <a:pt x="40" y="85"/>
                    <a:pt x="40" y="85"/>
                  </a:cubicBezTo>
                  <a:cubicBezTo>
                    <a:pt x="40" y="86"/>
                    <a:pt x="39" y="87"/>
                    <a:pt x="39" y="87"/>
                  </a:cubicBezTo>
                  <a:cubicBezTo>
                    <a:pt x="39" y="88"/>
                    <a:pt x="39" y="88"/>
                    <a:pt x="39" y="89"/>
                  </a:cubicBezTo>
                  <a:cubicBezTo>
                    <a:pt x="38" y="90"/>
                    <a:pt x="38" y="92"/>
                    <a:pt x="37" y="93"/>
                  </a:cubicBezTo>
                  <a:cubicBezTo>
                    <a:pt x="37" y="94"/>
                    <a:pt x="37" y="94"/>
                    <a:pt x="37" y="94"/>
                  </a:cubicBezTo>
                  <a:cubicBezTo>
                    <a:pt x="36" y="95"/>
                    <a:pt x="36" y="96"/>
                    <a:pt x="35" y="96"/>
                  </a:cubicBezTo>
                  <a:cubicBezTo>
                    <a:pt x="35" y="97"/>
                    <a:pt x="35" y="97"/>
                    <a:pt x="35" y="97"/>
                  </a:cubicBezTo>
                  <a:cubicBezTo>
                    <a:pt x="35" y="98"/>
                    <a:pt x="34" y="99"/>
                    <a:pt x="34" y="100"/>
                  </a:cubicBezTo>
                  <a:cubicBezTo>
                    <a:pt x="34" y="100"/>
                    <a:pt x="33" y="100"/>
                    <a:pt x="33" y="100"/>
                  </a:cubicBezTo>
                  <a:cubicBezTo>
                    <a:pt x="32" y="102"/>
                    <a:pt x="31" y="103"/>
                    <a:pt x="30" y="105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29" y="106"/>
                    <a:pt x="27" y="108"/>
                    <a:pt x="26" y="109"/>
                  </a:cubicBezTo>
                  <a:cubicBezTo>
                    <a:pt x="26" y="109"/>
                    <a:pt x="25" y="110"/>
                    <a:pt x="25" y="110"/>
                  </a:cubicBezTo>
                  <a:cubicBezTo>
                    <a:pt x="24" y="111"/>
                    <a:pt x="23" y="112"/>
                    <a:pt x="22" y="113"/>
                  </a:cubicBezTo>
                  <a:cubicBezTo>
                    <a:pt x="21" y="113"/>
                    <a:pt x="21" y="113"/>
                    <a:pt x="20" y="114"/>
                  </a:cubicBezTo>
                  <a:cubicBezTo>
                    <a:pt x="19" y="115"/>
                    <a:pt x="18" y="115"/>
                    <a:pt x="17" y="116"/>
                  </a:cubicBezTo>
                  <a:cubicBezTo>
                    <a:pt x="16" y="117"/>
                    <a:pt x="15" y="117"/>
                    <a:pt x="14" y="118"/>
                  </a:cubicBezTo>
                  <a:cubicBezTo>
                    <a:pt x="13" y="118"/>
                    <a:pt x="12" y="118"/>
                    <a:pt x="12" y="119"/>
                  </a:cubicBezTo>
                  <a:cubicBezTo>
                    <a:pt x="11" y="119"/>
                    <a:pt x="10" y="120"/>
                    <a:pt x="9" y="120"/>
                  </a:cubicBezTo>
                  <a:cubicBezTo>
                    <a:pt x="8" y="120"/>
                    <a:pt x="8" y="120"/>
                    <a:pt x="7" y="121"/>
                  </a:cubicBezTo>
                  <a:cubicBezTo>
                    <a:pt x="5" y="121"/>
                    <a:pt x="3" y="122"/>
                    <a:pt x="1" y="122"/>
                  </a:cubicBezTo>
                  <a:cubicBezTo>
                    <a:pt x="1" y="122"/>
                    <a:pt x="0" y="122"/>
                    <a:pt x="0" y="122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1" y="146"/>
                  </a:cubicBezTo>
                  <a:cubicBezTo>
                    <a:pt x="2" y="146"/>
                    <a:pt x="4" y="146"/>
                    <a:pt x="6" y="1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673"/>
            <p:cNvSpPr>
              <a:spLocks/>
            </p:cNvSpPr>
            <p:nvPr/>
          </p:nvSpPr>
          <p:spPr bwMode="auto">
            <a:xfrm>
              <a:off x="5637213" y="5927725"/>
              <a:ext cx="138113" cy="87313"/>
            </a:xfrm>
            <a:custGeom>
              <a:avLst/>
              <a:gdLst>
                <a:gd name="T0" fmla="*/ 104 w 232"/>
                <a:gd name="T1" fmla="*/ 73 h 147"/>
                <a:gd name="T2" fmla="*/ 104 w 232"/>
                <a:gd name="T3" fmla="*/ 78 h 147"/>
                <a:gd name="T4" fmla="*/ 103 w 232"/>
                <a:gd name="T5" fmla="*/ 82 h 147"/>
                <a:gd name="T6" fmla="*/ 102 w 232"/>
                <a:gd name="T7" fmla="*/ 88 h 147"/>
                <a:gd name="T8" fmla="*/ 101 w 232"/>
                <a:gd name="T9" fmla="*/ 91 h 147"/>
                <a:gd name="T10" fmla="*/ 100 w 232"/>
                <a:gd name="T11" fmla="*/ 95 h 147"/>
                <a:gd name="T12" fmla="*/ 97 w 232"/>
                <a:gd name="T13" fmla="*/ 100 h 147"/>
                <a:gd name="T14" fmla="*/ 89 w 232"/>
                <a:gd name="T15" fmla="*/ 110 h 147"/>
                <a:gd name="T16" fmla="*/ 84 w 232"/>
                <a:gd name="T17" fmla="*/ 114 h 147"/>
                <a:gd name="T18" fmla="*/ 79 w 232"/>
                <a:gd name="T19" fmla="*/ 117 h 147"/>
                <a:gd name="T20" fmla="*/ 72 w 232"/>
                <a:gd name="T21" fmla="*/ 120 h 147"/>
                <a:gd name="T22" fmla="*/ 66 w 232"/>
                <a:gd name="T23" fmla="*/ 122 h 147"/>
                <a:gd name="T24" fmla="*/ 60 w 232"/>
                <a:gd name="T25" fmla="*/ 123 h 147"/>
                <a:gd name="T26" fmla="*/ 55 w 232"/>
                <a:gd name="T27" fmla="*/ 123 h 147"/>
                <a:gd name="T28" fmla="*/ 0 w 232"/>
                <a:gd name="T29" fmla="*/ 123 h 147"/>
                <a:gd name="T30" fmla="*/ 0 w 232"/>
                <a:gd name="T31" fmla="*/ 123 h 147"/>
                <a:gd name="T32" fmla="*/ 55 w 232"/>
                <a:gd name="T33" fmla="*/ 147 h 147"/>
                <a:gd name="T34" fmla="*/ 63 w 232"/>
                <a:gd name="T35" fmla="*/ 146 h 147"/>
                <a:gd name="T36" fmla="*/ 71 w 232"/>
                <a:gd name="T37" fmla="*/ 145 h 147"/>
                <a:gd name="T38" fmla="*/ 78 w 232"/>
                <a:gd name="T39" fmla="*/ 143 h 147"/>
                <a:gd name="T40" fmla="*/ 85 w 232"/>
                <a:gd name="T41" fmla="*/ 140 h 147"/>
                <a:gd name="T42" fmla="*/ 91 w 232"/>
                <a:gd name="T43" fmla="*/ 137 h 147"/>
                <a:gd name="T44" fmla="*/ 103 w 232"/>
                <a:gd name="T45" fmla="*/ 128 h 147"/>
                <a:gd name="T46" fmla="*/ 113 w 232"/>
                <a:gd name="T47" fmla="*/ 118 h 147"/>
                <a:gd name="T48" fmla="*/ 116 w 232"/>
                <a:gd name="T49" fmla="*/ 113 h 147"/>
                <a:gd name="T50" fmla="*/ 128 w 232"/>
                <a:gd name="T51" fmla="*/ 73 h 147"/>
                <a:gd name="T52" fmla="*/ 128 w 232"/>
                <a:gd name="T53" fmla="*/ 73 h 147"/>
                <a:gd name="T54" fmla="*/ 178 w 232"/>
                <a:gd name="T55" fmla="*/ 23 h 147"/>
                <a:gd name="T56" fmla="*/ 220 w 232"/>
                <a:gd name="T57" fmla="*/ 47 h 147"/>
                <a:gd name="T58" fmla="*/ 232 w 232"/>
                <a:gd name="T59" fmla="*/ 23 h 147"/>
                <a:gd name="T60" fmla="*/ 226 w 232"/>
                <a:gd name="T61" fmla="*/ 17 h 147"/>
                <a:gd name="T62" fmla="*/ 220 w 232"/>
                <a:gd name="T63" fmla="*/ 13 h 147"/>
                <a:gd name="T64" fmla="*/ 214 w 232"/>
                <a:gd name="T65" fmla="*/ 9 h 147"/>
                <a:gd name="T66" fmla="*/ 213 w 232"/>
                <a:gd name="T67" fmla="*/ 9 h 147"/>
                <a:gd name="T68" fmla="*/ 142 w 232"/>
                <a:gd name="T69" fmla="*/ 9 h 147"/>
                <a:gd name="T70" fmla="*/ 136 w 232"/>
                <a:gd name="T71" fmla="*/ 13 h 147"/>
                <a:gd name="T72" fmla="*/ 129 w 232"/>
                <a:gd name="T73" fmla="*/ 18 h 147"/>
                <a:gd name="T74" fmla="*/ 125 w 232"/>
                <a:gd name="T75" fmla="*/ 22 h 147"/>
                <a:gd name="T76" fmla="*/ 120 w 232"/>
                <a:gd name="T77" fmla="*/ 28 h 147"/>
                <a:gd name="T78" fmla="*/ 116 w 232"/>
                <a:gd name="T79" fmla="*/ 33 h 147"/>
                <a:gd name="T80" fmla="*/ 116 w 232"/>
                <a:gd name="T81" fmla="*/ 34 h 147"/>
                <a:gd name="T82" fmla="*/ 104 w 232"/>
                <a:gd name="T83" fmla="*/ 7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2" h="147">
                  <a:moveTo>
                    <a:pt x="104" y="73"/>
                  </a:move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5"/>
                    <a:pt x="104" y="76"/>
                    <a:pt x="104" y="78"/>
                  </a:cubicBezTo>
                  <a:cubicBezTo>
                    <a:pt x="104" y="78"/>
                    <a:pt x="104" y="79"/>
                    <a:pt x="104" y="79"/>
                  </a:cubicBezTo>
                  <a:cubicBezTo>
                    <a:pt x="104" y="80"/>
                    <a:pt x="104" y="81"/>
                    <a:pt x="103" y="82"/>
                  </a:cubicBezTo>
                  <a:cubicBezTo>
                    <a:pt x="103" y="83"/>
                    <a:pt x="103" y="83"/>
                    <a:pt x="103" y="84"/>
                  </a:cubicBezTo>
                  <a:cubicBezTo>
                    <a:pt x="103" y="85"/>
                    <a:pt x="103" y="86"/>
                    <a:pt x="102" y="88"/>
                  </a:cubicBezTo>
                  <a:cubicBezTo>
                    <a:pt x="102" y="88"/>
                    <a:pt x="102" y="89"/>
                    <a:pt x="102" y="90"/>
                  </a:cubicBezTo>
                  <a:cubicBezTo>
                    <a:pt x="101" y="90"/>
                    <a:pt x="101" y="91"/>
                    <a:pt x="101" y="91"/>
                  </a:cubicBezTo>
                  <a:cubicBezTo>
                    <a:pt x="101" y="92"/>
                    <a:pt x="100" y="93"/>
                    <a:pt x="100" y="94"/>
                  </a:cubicBezTo>
                  <a:cubicBezTo>
                    <a:pt x="100" y="94"/>
                    <a:pt x="100" y="94"/>
                    <a:pt x="100" y="95"/>
                  </a:cubicBezTo>
                  <a:cubicBezTo>
                    <a:pt x="99" y="96"/>
                    <a:pt x="98" y="98"/>
                    <a:pt x="97" y="99"/>
                  </a:cubicBezTo>
                  <a:cubicBezTo>
                    <a:pt x="97" y="100"/>
                    <a:pt x="97" y="100"/>
                    <a:pt x="97" y="100"/>
                  </a:cubicBezTo>
                  <a:cubicBezTo>
                    <a:pt x="94" y="103"/>
                    <a:pt x="92" y="106"/>
                    <a:pt x="89" y="109"/>
                  </a:cubicBezTo>
                  <a:cubicBezTo>
                    <a:pt x="89" y="109"/>
                    <a:pt x="89" y="109"/>
                    <a:pt x="89" y="110"/>
                  </a:cubicBezTo>
                  <a:cubicBezTo>
                    <a:pt x="87" y="111"/>
                    <a:pt x="86" y="112"/>
                    <a:pt x="85" y="113"/>
                  </a:cubicBezTo>
                  <a:cubicBezTo>
                    <a:pt x="84" y="113"/>
                    <a:pt x="84" y="113"/>
                    <a:pt x="84" y="114"/>
                  </a:cubicBezTo>
                  <a:cubicBezTo>
                    <a:pt x="82" y="115"/>
                    <a:pt x="81" y="116"/>
                    <a:pt x="79" y="116"/>
                  </a:cubicBezTo>
                  <a:cubicBezTo>
                    <a:pt x="79" y="117"/>
                    <a:pt x="79" y="117"/>
                    <a:pt x="79" y="117"/>
                  </a:cubicBezTo>
                  <a:cubicBezTo>
                    <a:pt x="77" y="118"/>
                    <a:pt x="75" y="119"/>
                    <a:pt x="74" y="119"/>
                  </a:cubicBezTo>
                  <a:cubicBezTo>
                    <a:pt x="73" y="119"/>
                    <a:pt x="73" y="120"/>
                    <a:pt x="72" y="120"/>
                  </a:cubicBezTo>
                  <a:cubicBezTo>
                    <a:pt x="71" y="120"/>
                    <a:pt x="70" y="121"/>
                    <a:pt x="68" y="121"/>
                  </a:cubicBezTo>
                  <a:cubicBezTo>
                    <a:pt x="68" y="121"/>
                    <a:pt x="67" y="122"/>
                    <a:pt x="66" y="122"/>
                  </a:cubicBezTo>
                  <a:cubicBezTo>
                    <a:pt x="65" y="122"/>
                    <a:pt x="64" y="122"/>
                    <a:pt x="62" y="122"/>
                  </a:cubicBezTo>
                  <a:cubicBezTo>
                    <a:pt x="62" y="123"/>
                    <a:pt x="61" y="123"/>
                    <a:pt x="60" y="123"/>
                  </a:cubicBezTo>
                  <a:cubicBezTo>
                    <a:pt x="59" y="123"/>
                    <a:pt x="57" y="123"/>
                    <a:pt x="55" y="123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37" y="123"/>
                    <a:pt x="21" y="114"/>
                    <a:pt x="12" y="100"/>
                  </a:cubicBezTo>
                  <a:cubicBezTo>
                    <a:pt x="10" y="108"/>
                    <a:pt x="6" y="116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4" y="138"/>
                    <a:pt x="33" y="147"/>
                    <a:pt x="55" y="147"/>
                  </a:cubicBezTo>
                  <a:cubicBezTo>
                    <a:pt x="55" y="147"/>
                    <a:pt x="55" y="147"/>
                    <a:pt x="55" y="147"/>
                  </a:cubicBezTo>
                  <a:cubicBezTo>
                    <a:pt x="57" y="147"/>
                    <a:pt x="59" y="147"/>
                    <a:pt x="61" y="147"/>
                  </a:cubicBezTo>
                  <a:cubicBezTo>
                    <a:pt x="62" y="147"/>
                    <a:pt x="63" y="147"/>
                    <a:pt x="63" y="146"/>
                  </a:cubicBezTo>
                  <a:cubicBezTo>
                    <a:pt x="65" y="146"/>
                    <a:pt x="67" y="146"/>
                    <a:pt x="70" y="145"/>
                  </a:cubicBezTo>
                  <a:cubicBezTo>
                    <a:pt x="70" y="145"/>
                    <a:pt x="71" y="145"/>
                    <a:pt x="71" y="145"/>
                  </a:cubicBezTo>
                  <a:cubicBezTo>
                    <a:pt x="73" y="145"/>
                    <a:pt x="75" y="144"/>
                    <a:pt x="77" y="143"/>
                  </a:cubicBezTo>
                  <a:cubicBezTo>
                    <a:pt x="77" y="143"/>
                    <a:pt x="77" y="143"/>
                    <a:pt x="78" y="143"/>
                  </a:cubicBezTo>
                  <a:cubicBezTo>
                    <a:pt x="80" y="143"/>
                    <a:pt x="82" y="142"/>
                    <a:pt x="84" y="141"/>
                  </a:cubicBezTo>
                  <a:cubicBezTo>
                    <a:pt x="84" y="141"/>
                    <a:pt x="85" y="141"/>
                    <a:pt x="85" y="140"/>
                  </a:cubicBezTo>
                  <a:cubicBezTo>
                    <a:pt x="87" y="139"/>
                    <a:pt x="89" y="138"/>
                    <a:pt x="91" y="137"/>
                  </a:cubicBezTo>
                  <a:cubicBezTo>
                    <a:pt x="91" y="137"/>
                    <a:pt x="91" y="137"/>
                    <a:pt x="91" y="137"/>
                  </a:cubicBezTo>
                  <a:cubicBezTo>
                    <a:pt x="96" y="135"/>
                    <a:pt x="100" y="132"/>
                    <a:pt x="103" y="129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7" y="126"/>
                    <a:pt x="110" y="122"/>
                    <a:pt x="112" y="119"/>
                  </a:cubicBezTo>
                  <a:cubicBezTo>
                    <a:pt x="112" y="119"/>
                    <a:pt x="113" y="118"/>
                    <a:pt x="113" y="118"/>
                  </a:cubicBezTo>
                  <a:cubicBezTo>
                    <a:pt x="114" y="117"/>
                    <a:pt x="115" y="115"/>
                    <a:pt x="116" y="114"/>
                  </a:cubicBezTo>
                  <a:cubicBezTo>
                    <a:pt x="116" y="114"/>
                    <a:pt x="116" y="114"/>
                    <a:pt x="116" y="113"/>
                  </a:cubicBezTo>
                  <a:cubicBezTo>
                    <a:pt x="124" y="102"/>
                    <a:pt x="128" y="88"/>
                    <a:pt x="128" y="73"/>
                  </a:cubicBezTo>
                  <a:cubicBezTo>
                    <a:pt x="128" y="73"/>
                    <a:pt x="128" y="73"/>
                    <a:pt x="128" y="73"/>
                  </a:cubicBezTo>
                  <a:cubicBezTo>
                    <a:pt x="128" y="73"/>
                    <a:pt x="128" y="73"/>
                    <a:pt x="128" y="73"/>
                  </a:cubicBezTo>
                  <a:cubicBezTo>
                    <a:pt x="128" y="73"/>
                    <a:pt x="128" y="73"/>
                    <a:pt x="128" y="73"/>
                  </a:cubicBezTo>
                  <a:cubicBezTo>
                    <a:pt x="128" y="56"/>
                    <a:pt x="137" y="41"/>
                    <a:pt x="150" y="32"/>
                  </a:cubicBezTo>
                  <a:cubicBezTo>
                    <a:pt x="158" y="27"/>
                    <a:pt x="168" y="23"/>
                    <a:pt x="178" y="23"/>
                  </a:cubicBezTo>
                  <a:cubicBezTo>
                    <a:pt x="196" y="23"/>
                    <a:pt x="211" y="33"/>
                    <a:pt x="220" y="47"/>
                  </a:cubicBezTo>
                  <a:cubicBezTo>
                    <a:pt x="220" y="47"/>
                    <a:pt x="220" y="47"/>
                    <a:pt x="220" y="47"/>
                  </a:cubicBezTo>
                  <a:cubicBezTo>
                    <a:pt x="220" y="47"/>
                    <a:pt x="220" y="47"/>
                    <a:pt x="220" y="47"/>
                  </a:cubicBezTo>
                  <a:cubicBezTo>
                    <a:pt x="223" y="38"/>
                    <a:pt x="227" y="30"/>
                    <a:pt x="232" y="23"/>
                  </a:cubicBezTo>
                  <a:cubicBezTo>
                    <a:pt x="231" y="22"/>
                    <a:pt x="229" y="20"/>
                    <a:pt x="227" y="19"/>
                  </a:cubicBezTo>
                  <a:cubicBezTo>
                    <a:pt x="227" y="18"/>
                    <a:pt x="226" y="18"/>
                    <a:pt x="226" y="17"/>
                  </a:cubicBezTo>
                  <a:cubicBezTo>
                    <a:pt x="224" y="16"/>
                    <a:pt x="223" y="15"/>
                    <a:pt x="222" y="14"/>
                  </a:cubicBezTo>
                  <a:cubicBezTo>
                    <a:pt x="221" y="14"/>
                    <a:pt x="221" y="13"/>
                    <a:pt x="220" y="13"/>
                  </a:cubicBezTo>
                  <a:cubicBezTo>
                    <a:pt x="219" y="12"/>
                    <a:pt x="218" y="11"/>
                    <a:pt x="216" y="11"/>
                  </a:cubicBezTo>
                  <a:cubicBezTo>
                    <a:pt x="216" y="10"/>
                    <a:pt x="215" y="9"/>
                    <a:pt x="214" y="9"/>
                  </a:cubicBezTo>
                  <a:cubicBezTo>
                    <a:pt x="214" y="9"/>
                    <a:pt x="214" y="9"/>
                    <a:pt x="213" y="9"/>
                  </a:cubicBezTo>
                  <a:cubicBezTo>
                    <a:pt x="213" y="9"/>
                    <a:pt x="213" y="9"/>
                    <a:pt x="213" y="9"/>
                  </a:cubicBezTo>
                  <a:cubicBezTo>
                    <a:pt x="203" y="3"/>
                    <a:pt x="191" y="0"/>
                    <a:pt x="178" y="0"/>
                  </a:cubicBezTo>
                  <a:cubicBezTo>
                    <a:pt x="165" y="0"/>
                    <a:pt x="152" y="3"/>
                    <a:pt x="142" y="9"/>
                  </a:cubicBezTo>
                  <a:cubicBezTo>
                    <a:pt x="140" y="10"/>
                    <a:pt x="139" y="11"/>
                    <a:pt x="138" y="11"/>
                  </a:cubicBezTo>
                  <a:cubicBezTo>
                    <a:pt x="137" y="12"/>
                    <a:pt x="136" y="13"/>
                    <a:pt x="136" y="13"/>
                  </a:cubicBezTo>
                  <a:cubicBezTo>
                    <a:pt x="135" y="14"/>
                    <a:pt x="134" y="14"/>
                    <a:pt x="133" y="15"/>
                  </a:cubicBezTo>
                  <a:cubicBezTo>
                    <a:pt x="132" y="16"/>
                    <a:pt x="131" y="17"/>
                    <a:pt x="129" y="18"/>
                  </a:cubicBezTo>
                  <a:cubicBezTo>
                    <a:pt x="129" y="19"/>
                    <a:pt x="128" y="19"/>
                    <a:pt x="127" y="20"/>
                  </a:cubicBezTo>
                  <a:cubicBezTo>
                    <a:pt x="127" y="21"/>
                    <a:pt x="126" y="21"/>
                    <a:pt x="125" y="22"/>
                  </a:cubicBezTo>
                  <a:cubicBezTo>
                    <a:pt x="124" y="23"/>
                    <a:pt x="124" y="23"/>
                    <a:pt x="123" y="24"/>
                  </a:cubicBezTo>
                  <a:cubicBezTo>
                    <a:pt x="122" y="26"/>
                    <a:pt x="121" y="27"/>
                    <a:pt x="120" y="28"/>
                  </a:cubicBezTo>
                  <a:cubicBezTo>
                    <a:pt x="119" y="29"/>
                    <a:pt x="119" y="30"/>
                    <a:pt x="118" y="30"/>
                  </a:cubicBezTo>
                  <a:cubicBezTo>
                    <a:pt x="118" y="31"/>
                    <a:pt x="117" y="32"/>
                    <a:pt x="116" y="33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6" y="33"/>
                    <a:pt x="116" y="33"/>
                    <a:pt x="116" y="34"/>
                  </a:cubicBezTo>
                  <a:cubicBezTo>
                    <a:pt x="109" y="45"/>
                    <a:pt x="105" y="58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674"/>
            <p:cNvSpPr>
              <a:spLocks/>
            </p:cNvSpPr>
            <p:nvPr/>
          </p:nvSpPr>
          <p:spPr bwMode="auto">
            <a:xfrm>
              <a:off x="5784851" y="5927725"/>
              <a:ext cx="138113" cy="87313"/>
            </a:xfrm>
            <a:custGeom>
              <a:avLst/>
              <a:gdLst>
                <a:gd name="T0" fmla="*/ 103 w 231"/>
                <a:gd name="T1" fmla="*/ 79 h 147"/>
                <a:gd name="T2" fmla="*/ 102 w 231"/>
                <a:gd name="T3" fmla="*/ 84 h 147"/>
                <a:gd name="T4" fmla="*/ 101 w 231"/>
                <a:gd name="T5" fmla="*/ 89 h 147"/>
                <a:gd name="T6" fmla="*/ 99 w 231"/>
                <a:gd name="T7" fmla="*/ 94 h 147"/>
                <a:gd name="T8" fmla="*/ 96 w 231"/>
                <a:gd name="T9" fmla="*/ 99 h 147"/>
                <a:gd name="T10" fmla="*/ 88 w 231"/>
                <a:gd name="T11" fmla="*/ 109 h 147"/>
                <a:gd name="T12" fmla="*/ 84 w 231"/>
                <a:gd name="T13" fmla="*/ 113 h 147"/>
                <a:gd name="T14" fmla="*/ 79 w 231"/>
                <a:gd name="T15" fmla="*/ 116 h 147"/>
                <a:gd name="T16" fmla="*/ 73 w 231"/>
                <a:gd name="T17" fmla="*/ 119 h 147"/>
                <a:gd name="T18" fmla="*/ 67 w 231"/>
                <a:gd name="T19" fmla="*/ 121 h 147"/>
                <a:gd name="T20" fmla="*/ 62 w 231"/>
                <a:gd name="T21" fmla="*/ 122 h 147"/>
                <a:gd name="T22" fmla="*/ 54 w 231"/>
                <a:gd name="T23" fmla="*/ 123 h 147"/>
                <a:gd name="T24" fmla="*/ 19 w 231"/>
                <a:gd name="T25" fmla="*/ 109 h 147"/>
                <a:gd name="T26" fmla="*/ 12 w 231"/>
                <a:gd name="T27" fmla="*/ 100 h 147"/>
                <a:gd name="T28" fmla="*/ 0 w 231"/>
                <a:gd name="T29" fmla="*/ 123 h 147"/>
                <a:gd name="T30" fmla="*/ 0 w 231"/>
                <a:gd name="T31" fmla="*/ 123 h 147"/>
                <a:gd name="T32" fmla="*/ 54 w 231"/>
                <a:gd name="T33" fmla="*/ 147 h 147"/>
                <a:gd name="T34" fmla="*/ 62 w 231"/>
                <a:gd name="T35" fmla="*/ 146 h 147"/>
                <a:gd name="T36" fmla="*/ 70 w 231"/>
                <a:gd name="T37" fmla="*/ 145 h 147"/>
                <a:gd name="T38" fmla="*/ 77 w 231"/>
                <a:gd name="T39" fmla="*/ 143 h 147"/>
                <a:gd name="T40" fmla="*/ 84 w 231"/>
                <a:gd name="T41" fmla="*/ 140 h 147"/>
                <a:gd name="T42" fmla="*/ 91 w 231"/>
                <a:gd name="T43" fmla="*/ 137 h 147"/>
                <a:gd name="T44" fmla="*/ 103 w 231"/>
                <a:gd name="T45" fmla="*/ 128 h 147"/>
                <a:gd name="T46" fmla="*/ 108 w 231"/>
                <a:gd name="T47" fmla="*/ 123 h 147"/>
                <a:gd name="T48" fmla="*/ 111 w 231"/>
                <a:gd name="T49" fmla="*/ 119 h 147"/>
                <a:gd name="T50" fmla="*/ 115 w 231"/>
                <a:gd name="T51" fmla="*/ 114 h 147"/>
                <a:gd name="T52" fmla="*/ 127 w 231"/>
                <a:gd name="T53" fmla="*/ 73 h 147"/>
                <a:gd name="T54" fmla="*/ 127 w 231"/>
                <a:gd name="T55" fmla="*/ 73 h 147"/>
                <a:gd name="T56" fmla="*/ 177 w 231"/>
                <a:gd name="T57" fmla="*/ 23 h 147"/>
                <a:gd name="T58" fmla="*/ 219 w 231"/>
                <a:gd name="T59" fmla="*/ 47 h 147"/>
                <a:gd name="T60" fmla="*/ 231 w 231"/>
                <a:gd name="T61" fmla="*/ 23 h 147"/>
                <a:gd name="T62" fmla="*/ 225 w 231"/>
                <a:gd name="T63" fmla="*/ 17 h 147"/>
                <a:gd name="T64" fmla="*/ 219 w 231"/>
                <a:gd name="T65" fmla="*/ 13 h 147"/>
                <a:gd name="T66" fmla="*/ 213 w 231"/>
                <a:gd name="T67" fmla="*/ 9 h 147"/>
                <a:gd name="T68" fmla="*/ 212 w 231"/>
                <a:gd name="T69" fmla="*/ 9 h 147"/>
                <a:gd name="T70" fmla="*/ 141 w 231"/>
                <a:gd name="T71" fmla="*/ 9 h 147"/>
                <a:gd name="T72" fmla="*/ 135 w 231"/>
                <a:gd name="T73" fmla="*/ 13 h 147"/>
                <a:gd name="T74" fmla="*/ 128 w 231"/>
                <a:gd name="T75" fmla="*/ 18 h 147"/>
                <a:gd name="T76" fmla="*/ 124 w 231"/>
                <a:gd name="T77" fmla="*/ 22 h 147"/>
                <a:gd name="T78" fmla="*/ 119 w 231"/>
                <a:gd name="T79" fmla="*/ 29 h 147"/>
                <a:gd name="T80" fmla="*/ 103 w 231"/>
                <a:gd name="T81" fmla="*/ 7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1" h="147">
                  <a:moveTo>
                    <a:pt x="103" y="78"/>
                  </a:moveTo>
                  <a:cubicBezTo>
                    <a:pt x="103" y="78"/>
                    <a:pt x="103" y="79"/>
                    <a:pt x="103" y="79"/>
                  </a:cubicBezTo>
                  <a:cubicBezTo>
                    <a:pt x="103" y="80"/>
                    <a:pt x="103" y="81"/>
                    <a:pt x="103" y="83"/>
                  </a:cubicBezTo>
                  <a:cubicBezTo>
                    <a:pt x="102" y="83"/>
                    <a:pt x="102" y="83"/>
                    <a:pt x="102" y="84"/>
                  </a:cubicBezTo>
                  <a:cubicBezTo>
                    <a:pt x="102" y="85"/>
                    <a:pt x="102" y="86"/>
                    <a:pt x="101" y="88"/>
                  </a:cubicBezTo>
                  <a:cubicBezTo>
                    <a:pt x="101" y="88"/>
                    <a:pt x="101" y="89"/>
                    <a:pt x="101" y="89"/>
                  </a:cubicBezTo>
                  <a:cubicBezTo>
                    <a:pt x="100" y="90"/>
                    <a:pt x="100" y="91"/>
                    <a:pt x="100" y="91"/>
                  </a:cubicBezTo>
                  <a:cubicBezTo>
                    <a:pt x="100" y="92"/>
                    <a:pt x="99" y="93"/>
                    <a:pt x="99" y="94"/>
                  </a:cubicBezTo>
                  <a:cubicBezTo>
                    <a:pt x="99" y="94"/>
                    <a:pt x="99" y="94"/>
                    <a:pt x="99" y="95"/>
                  </a:cubicBezTo>
                  <a:cubicBezTo>
                    <a:pt x="98" y="96"/>
                    <a:pt x="97" y="98"/>
                    <a:pt x="96" y="99"/>
                  </a:cubicBezTo>
                  <a:cubicBezTo>
                    <a:pt x="96" y="99"/>
                    <a:pt x="96" y="100"/>
                    <a:pt x="96" y="100"/>
                  </a:cubicBezTo>
                  <a:cubicBezTo>
                    <a:pt x="94" y="103"/>
                    <a:pt x="91" y="106"/>
                    <a:pt x="88" y="109"/>
                  </a:cubicBezTo>
                  <a:cubicBezTo>
                    <a:pt x="88" y="109"/>
                    <a:pt x="88" y="109"/>
                    <a:pt x="88" y="110"/>
                  </a:cubicBezTo>
                  <a:cubicBezTo>
                    <a:pt x="86" y="111"/>
                    <a:pt x="85" y="112"/>
                    <a:pt x="84" y="113"/>
                  </a:cubicBezTo>
                  <a:cubicBezTo>
                    <a:pt x="83" y="113"/>
                    <a:pt x="83" y="113"/>
                    <a:pt x="83" y="114"/>
                  </a:cubicBezTo>
                  <a:cubicBezTo>
                    <a:pt x="81" y="115"/>
                    <a:pt x="80" y="116"/>
                    <a:pt x="79" y="116"/>
                  </a:cubicBezTo>
                  <a:cubicBezTo>
                    <a:pt x="78" y="117"/>
                    <a:pt x="78" y="117"/>
                    <a:pt x="78" y="117"/>
                  </a:cubicBezTo>
                  <a:cubicBezTo>
                    <a:pt x="76" y="118"/>
                    <a:pt x="74" y="119"/>
                    <a:pt x="73" y="119"/>
                  </a:cubicBezTo>
                  <a:cubicBezTo>
                    <a:pt x="72" y="119"/>
                    <a:pt x="72" y="120"/>
                    <a:pt x="71" y="120"/>
                  </a:cubicBezTo>
                  <a:cubicBezTo>
                    <a:pt x="70" y="120"/>
                    <a:pt x="69" y="121"/>
                    <a:pt x="67" y="121"/>
                  </a:cubicBezTo>
                  <a:cubicBezTo>
                    <a:pt x="67" y="121"/>
                    <a:pt x="66" y="122"/>
                    <a:pt x="65" y="122"/>
                  </a:cubicBezTo>
                  <a:cubicBezTo>
                    <a:pt x="64" y="122"/>
                    <a:pt x="63" y="122"/>
                    <a:pt x="62" y="122"/>
                  </a:cubicBezTo>
                  <a:cubicBezTo>
                    <a:pt x="61" y="123"/>
                    <a:pt x="60" y="123"/>
                    <a:pt x="59" y="123"/>
                  </a:cubicBezTo>
                  <a:cubicBezTo>
                    <a:pt x="58" y="123"/>
                    <a:pt x="56" y="123"/>
                    <a:pt x="54" y="123"/>
                  </a:cubicBezTo>
                  <a:cubicBezTo>
                    <a:pt x="54" y="123"/>
                    <a:pt x="54" y="123"/>
                    <a:pt x="54" y="123"/>
                  </a:cubicBezTo>
                  <a:cubicBezTo>
                    <a:pt x="40" y="123"/>
                    <a:pt x="28" y="118"/>
                    <a:pt x="19" y="109"/>
                  </a:cubicBezTo>
                  <a:cubicBezTo>
                    <a:pt x="16" y="106"/>
                    <a:pt x="14" y="103"/>
                    <a:pt x="12" y="100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9" y="108"/>
                    <a:pt x="5" y="116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3" y="138"/>
                    <a:pt x="32" y="147"/>
                    <a:pt x="54" y="147"/>
                  </a:cubicBezTo>
                  <a:cubicBezTo>
                    <a:pt x="54" y="147"/>
                    <a:pt x="54" y="147"/>
                    <a:pt x="54" y="147"/>
                  </a:cubicBezTo>
                  <a:cubicBezTo>
                    <a:pt x="56" y="147"/>
                    <a:pt x="58" y="147"/>
                    <a:pt x="60" y="147"/>
                  </a:cubicBezTo>
                  <a:cubicBezTo>
                    <a:pt x="61" y="147"/>
                    <a:pt x="62" y="147"/>
                    <a:pt x="62" y="146"/>
                  </a:cubicBezTo>
                  <a:cubicBezTo>
                    <a:pt x="64" y="146"/>
                    <a:pt x="67" y="146"/>
                    <a:pt x="69" y="145"/>
                  </a:cubicBezTo>
                  <a:cubicBezTo>
                    <a:pt x="69" y="145"/>
                    <a:pt x="70" y="145"/>
                    <a:pt x="70" y="145"/>
                  </a:cubicBezTo>
                  <a:cubicBezTo>
                    <a:pt x="72" y="145"/>
                    <a:pt x="74" y="144"/>
                    <a:pt x="76" y="143"/>
                  </a:cubicBezTo>
                  <a:cubicBezTo>
                    <a:pt x="76" y="143"/>
                    <a:pt x="77" y="143"/>
                    <a:pt x="77" y="143"/>
                  </a:cubicBezTo>
                  <a:cubicBezTo>
                    <a:pt x="79" y="143"/>
                    <a:pt x="81" y="142"/>
                    <a:pt x="83" y="141"/>
                  </a:cubicBezTo>
                  <a:cubicBezTo>
                    <a:pt x="83" y="141"/>
                    <a:pt x="84" y="141"/>
                    <a:pt x="84" y="140"/>
                  </a:cubicBezTo>
                  <a:cubicBezTo>
                    <a:pt x="86" y="139"/>
                    <a:pt x="88" y="138"/>
                    <a:pt x="90" y="137"/>
                  </a:cubicBezTo>
                  <a:cubicBezTo>
                    <a:pt x="90" y="137"/>
                    <a:pt x="90" y="137"/>
                    <a:pt x="91" y="137"/>
                  </a:cubicBezTo>
                  <a:cubicBezTo>
                    <a:pt x="95" y="135"/>
                    <a:pt x="99" y="132"/>
                    <a:pt x="102" y="129"/>
                  </a:cubicBezTo>
                  <a:cubicBezTo>
                    <a:pt x="102" y="128"/>
                    <a:pt x="102" y="128"/>
                    <a:pt x="103" y="128"/>
                  </a:cubicBezTo>
                  <a:cubicBezTo>
                    <a:pt x="104" y="127"/>
                    <a:pt x="106" y="125"/>
                    <a:pt x="108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09" y="122"/>
                    <a:pt x="110" y="120"/>
                    <a:pt x="111" y="119"/>
                  </a:cubicBezTo>
                  <a:cubicBezTo>
                    <a:pt x="112" y="119"/>
                    <a:pt x="112" y="118"/>
                    <a:pt x="112" y="118"/>
                  </a:cubicBezTo>
                  <a:cubicBezTo>
                    <a:pt x="113" y="117"/>
                    <a:pt x="114" y="115"/>
                    <a:pt x="115" y="114"/>
                  </a:cubicBezTo>
                  <a:cubicBezTo>
                    <a:pt x="115" y="114"/>
                    <a:pt x="115" y="114"/>
                    <a:pt x="115" y="113"/>
                  </a:cubicBezTo>
                  <a:cubicBezTo>
                    <a:pt x="123" y="102"/>
                    <a:pt x="127" y="88"/>
                    <a:pt x="127" y="73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7" y="53"/>
                    <a:pt x="140" y="35"/>
                    <a:pt x="158" y="27"/>
                  </a:cubicBezTo>
                  <a:cubicBezTo>
                    <a:pt x="164" y="25"/>
                    <a:pt x="170" y="23"/>
                    <a:pt x="177" y="23"/>
                  </a:cubicBezTo>
                  <a:cubicBezTo>
                    <a:pt x="195" y="23"/>
                    <a:pt x="210" y="33"/>
                    <a:pt x="219" y="47"/>
                  </a:cubicBezTo>
                  <a:cubicBezTo>
                    <a:pt x="219" y="47"/>
                    <a:pt x="219" y="47"/>
                    <a:pt x="219" y="47"/>
                  </a:cubicBezTo>
                  <a:cubicBezTo>
                    <a:pt x="219" y="47"/>
                    <a:pt x="219" y="47"/>
                    <a:pt x="219" y="47"/>
                  </a:cubicBezTo>
                  <a:cubicBezTo>
                    <a:pt x="222" y="38"/>
                    <a:pt x="226" y="30"/>
                    <a:pt x="231" y="23"/>
                  </a:cubicBezTo>
                  <a:cubicBezTo>
                    <a:pt x="230" y="22"/>
                    <a:pt x="228" y="20"/>
                    <a:pt x="226" y="19"/>
                  </a:cubicBezTo>
                  <a:cubicBezTo>
                    <a:pt x="226" y="18"/>
                    <a:pt x="225" y="18"/>
                    <a:pt x="225" y="17"/>
                  </a:cubicBezTo>
                  <a:cubicBezTo>
                    <a:pt x="224" y="16"/>
                    <a:pt x="222" y="15"/>
                    <a:pt x="221" y="14"/>
                  </a:cubicBezTo>
                  <a:cubicBezTo>
                    <a:pt x="220" y="14"/>
                    <a:pt x="220" y="13"/>
                    <a:pt x="219" y="13"/>
                  </a:cubicBezTo>
                  <a:cubicBezTo>
                    <a:pt x="218" y="12"/>
                    <a:pt x="217" y="11"/>
                    <a:pt x="215" y="10"/>
                  </a:cubicBezTo>
                  <a:cubicBezTo>
                    <a:pt x="215" y="10"/>
                    <a:pt x="214" y="9"/>
                    <a:pt x="213" y="9"/>
                  </a:cubicBezTo>
                  <a:cubicBezTo>
                    <a:pt x="213" y="9"/>
                    <a:pt x="213" y="9"/>
                    <a:pt x="212" y="9"/>
                  </a:cubicBezTo>
                  <a:cubicBezTo>
                    <a:pt x="212" y="9"/>
                    <a:pt x="212" y="9"/>
                    <a:pt x="212" y="9"/>
                  </a:cubicBezTo>
                  <a:cubicBezTo>
                    <a:pt x="202" y="3"/>
                    <a:pt x="190" y="0"/>
                    <a:pt x="177" y="0"/>
                  </a:cubicBezTo>
                  <a:cubicBezTo>
                    <a:pt x="164" y="0"/>
                    <a:pt x="151" y="3"/>
                    <a:pt x="141" y="9"/>
                  </a:cubicBezTo>
                  <a:cubicBezTo>
                    <a:pt x="140" y="10"/>
                    <a:pt x="138" y="11"/>
                    <a:pt x="137" y="11"/>
                  </a:cubicBezTo>
                  <a:cubicBezTo>
                    <a:pt x="136" y="12"/>
                    <a:pt x="136" y="13"/>
                    <a:pt x="135" y="13"/>
                  </a:cubicBezTo>
                  <a:cubicBezTo>
                    <a:pt x="134" y="14"/>
                    <a:pt x="133" y="14"/>
                    <a:pt x="132" y="15"/>
                  </a:cubicBezTo>
                  <a:cubicBezTo>
                    <a:pt x="131" y="16"/>
                    <a:pt x="130" y="17"/>
                    <a:pt x="128" y="18"/>
                  </a:cubicBezTo>
                  <a:cubicBezTo>
                    <a:pt x="128" y="19"/>
                    <a:pt x="127" y="19"/>
                    <a:pt x="127" y="20"/>
                  </a:cubicBezTo>
                  <a:cubicBezTo>
                    <a:pt x="126" y="21"/>
                    <a:pt x="125" y="21"/>
                    <a:pt x="124" y="22"/>
                  </a:cubicBezTo>
                  <a:cubicBezTo>
                    <a:pt x="124" y="23"/>
                    <a:pt x="123" y="23"/>
                    <a:pt x="123" y="24"/>
                  </a:cubicBezTo>
                  <a:cubicBezTo>
                    <a:pt x="121" y="25"/>
                    <a:pt x="120" y="27"/>
                    <a:pt x="119" y="29"/>
                  </a:cubicBezTo>
                  <a:cubicBezTo>
                    <a:pt x="118" y="29"/>
                    <a:pt x="118" y="30"/>
                    <a:pt x="117" y="30"/>
                  </a:cubicBezTo>
                  <a:cubicBezTo>
                    <a:pt x="109" y="42"/>
                    <a:pt x="103" y="57"/>
                    <a:pt x="103" y="73"/>
                  </a:cubicBezTo>
                  <a:cubicBezTo>
                    <a:pt x="103" y="75"/>
                    <a:pt x="103" y="76"/>
                    <a:pt x="103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675"/>
            <p:cNvSpPr>
              <a:spLocks/>
            </p:cNvSpPr>
            <p:nvPr/>
          </p:nvSpPr>
          <p:spPr bwMode="auto">
            <a:xfrm>
              <a:off x="5932488" y="5927725"/>
              <a:ext cx="136525" cy="87313"/>
            </a:xfrm>
            <a:custGeom>
              <a:avLst/>
              <a:gdLst>
                <a:gd name="T0" fmla="*/ 103 w 231"/>
                <a:gd name="T1" fmla="*/ 79 h 147"/>
                <a:gd name="T2" fmla="*/ 102 w 231"/>
                <a:gd name="T3" fmla="*/ 84 h 147"/>
                <a:gd name="T4" fmla="*/ 101 w 231"/>
                <a:gd name="T5" fmla="*/ 89 h 147"/>
                <a:gd name="T6" fmla="*/ 99 w 231"/>
                <a:gd name="T7" fmla="*/ 94 h 147"/>
                <a:gd name="T8" fmla="*/ 96 w 231"/>
                <a:gd name="T9" fmla="*/ 99 h 147"/>
                <a:gd name="T10" fmla="*/ 88 w 231"/>
                <a:gd name="T11" fmla="*/ 109 h 147"/>
                <a:gd name="T12" fmla="*/ 84 w 231"/>
                <a:gd name="T13" fmla="*/ 113 h 147"/>
                <a:gd name="T14" fmla="*/ 79 w 231"/>
                <a:gd name="T15" fmla="*/ 116 h 147"/>
                <a:gd name="T16" fmla="*/ 73 w 231"/>
                <a:gd name="T17" fmla="*/ 119 h 147"/>
                <a:gd name="T18" fmla="*/ 67 w 231"/>
                <a:gd name="T19" fmla="*/ 121 h 147"/>
                <a:gd name="T20" fmla="*/ 62 w 231"/>
                <a:gd name="T21" fmla="*/ 122 h 147"/>
                <a:gd name="T22" fmla="*/ 54 w 231"/>
                <a:gd name="T23" fmla="*/ 123 h 147"/>
                <a:gd name="T24" fmla="*/ 24 w 231"/>
                <a:gd name="T25" fmla="*/ 113 h 147"/>
                <a:gd name="T26" fmla="*/ 12 w 231"/>
                <a:gd name="T27" fmla="*/ 100 h 147"/>
                <a:gd name="T28" fmla="*/ 0 w 231"/>
                <a:gd name="T29" fmla="*/ 123 h 147"/>
                <a:gd name="T30" fmla="*/ 54 w 231"/>
                <a:gd name="T31" fmla="*/ 147 h 147"/>
                <a:gd name="T32" fmla="*/ 61 w 231"/>
                <a:gd name="T33" fmla="*/ 147 h 147"/>
                <a:gd name="T34" fmla="*/ 69 w 231"/>
                <a:gd name="T35" fmla="*/ 145 h 147"/>
                <a:gd name="T36" fmla="*/ 76 w 231"/>
                <a:gd name="T37" fmla="*/ 143 h 147"/>
                <a:gd name="T38" fmla="*/ 83 w 231"/>
                <a:gd name="T39" fmla="*/ 141 h 147"/>
                <a:gd name="T40" fmla="*/ 90 w 231"/>
                <a:gd name="T41" fmla="*/ 137 h 147"/>
                <a:gd name="T42" fmla="*/ 102 w 231"/>
                <a:gd name="T43" fmla="*/ 129 h 147"/>
                <a:gd name="T44" fmla="*/ 108 w 231"/>
                <a:gd name="T45" fmla="*/ 123 h 147"/>
                <a:gd name="T46" fmla="*/ 108 w 231"/>
                <a:gd name="T47" fmla="*/ 123 h 147"/>
                <a:gd name="T48" fmla="*/ 112 w 231"/>
                <a:gd name="T49" fmla="*/ 118 h 147"/>
                <a:gd name="T50" fmla="*/ 116 w 231"/>
                <a:gd name="T51" fmla="*/ 113 h 147"/>
                <a:gd name="T52" fmla="*/ 127 w 231"/>
                <a:gd name="T53" fmla="*/ 73 h 147"/>
                <a:gd name="T54" fmla="*/ 162 w 231"/>
                <a:gd name="T55" fmla="*/ 26 h 147"/>
                <a:gd name="T56" fmla="*/ 219 w 231"/>
                <a:gd name="T57" fmla="*/ 47 h 147"/>
                <a:gd name="T58" fmla="*/ 219 w 231"/>
                <a:gd name="T59" fmla="*/ 47 h 147"/>
                <a:gd name="T60" fmla="*/ 226 w 231"/>
                <a:gd name="T61" fmla="*/ 19 h 147"/>
                <a:gd name="T62" fmla="*/ 221 w 231"/>
                <a:gd name="T63" fmla="*/ 14 h 147"/>
                <a:gd name="T64" fmla="*/ 216 w 231"/>
                <a:gd name="T65" fmla="*/ 10 h 147"/>
                <a:gd name="T66" fmla="*/ 213 w 231"/>
                <a:gd name="T67" fmla="*/ 9 h 147"/>
                <a:gd name="T68" fmla="*/ 177 w 231"/>
                <a:gd name="T69" fmla="*/ 0 h 147"/>
                <a:gd name="T70" fmla="*/ 137 w 231"/>
                <a:gd name="T71" fmla="*/ 11 h 147"/>
                <a:gd name="T72" fmla="*/ 132 w 231"/>
                <a:gd name="T73" fmla="*/ 15 h 147"/>
                <a:gd name="T74" fmla="*/ 127 w 231"/>
                <a:gd name="T75" fmla="*/ 20 h 147"/>
                <a:gd name="T76" fmla="*/ 123 w 231"/>
                <a:gd name="T77" fmla="*/ 24 h 147"/>
                <a:gd name="T78" fmla="*/ 118 w 231"/>
                <a:gd name="T79" fmla="*/ 30 h 147"/>
                <a:gd name="T80" fmla="*/ 103 w 231"/>
                <a:gd name="T81" fmla="*/ 7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1" h="147">
                  <a:moveTo>
                    <a:pt x="103" y="78"/>
                  </a:moveTo>
                  <a:cubicBezTo>
                    <a:pt x="103" y="78"/>
                    <a:pt x="103" y="79"/>
                    <a:pt x="103" y="79"/>
                  </a:cubicBezTo>
                  <a:cubicBezTo>
                    <a:pt x="103" y="80"/>
                    <a:pt x="103" y="81"/>
                    <a:pt x="103" y="83"/>
                  </a:cubicBezTo>
                  <a:cubicBezTo>
                    <a:pt x="103" y="83"/>
                    <a:pt x="103" y="83"/>
                    <a:pt x="102" y="84"/>
                  </a:cubicBezTo>
                  <a:cubicBezTo>
                    <a:pt x="102" y="85"/>
                    <a:pt x="102" y="86"/>
                    <a:pt x="101" y="88"/>
                  </a:cubicBezTo>
                  <a:cubicBezTo>
                    <a:pt x="101" y="88"/>
                    <a:pt x="101" y="89"/>
                    <a:pt x="101" y="89"/>
                  </a:cubicBezTo>
                  <a:cubicBezTo>
                    <a:pt x="101" y="90"/>
                    <a:pt x="100" y="91"/>
                    <a:pt x="100" y="91"/>
                  </a:cubicBezTo>
                  <a:cubicBezTo>
                    <a:pt x="100" y="92"/>
                    <a:pt x="100" y="93"/>
                    <a:pt x="99" y="94"/>
                  </a:cubicBezTo>
                  <a:cubicBezTo>
                    <a:pt x="99" y="94"/>
                    <a:pt x="99" y="94"/>
                    <a:pt x="99" y="95"/>
                  </a:cubicBezTo>
                  <a:cubicBezTo>
                    <a:pt x="98" y="96"/>
                    <a:pt x="97" y="98"/>
                    <a:pt x="96" y="99"/>
                  </a:cubicBezTo>
                  <a:cubicBezTo>
                    <a:pt x="96" y="99"/>
                    <a:pt x="96" y="100"/>
                    <a:pt x="96" y="100"/>
                  </a:cubicBezTo>
                  <a:cubicBezTo>
                    <a:pt x="94" y="103"/>
                    <a:pt x="91" y="106"/>
                    <a:pt x="88" y="109"/>
                  </a:cubicBezTo>
                  <a:cubicBezTo>
                    <a:pt x="88" y="109"/>
                    <a:pt x="88" y="109"/>
                    <a:pt x="88" y="110"/>
                  </a:cubicBezTo>
                  <a:cubicBezTo>
                    <a:pt x="86" y="111"/>
                    <a:pt x="85" y="112"/>
                    <a:pt x="84" y="113"/>
                  </a:cubicBezTo>
                  <a:cubicBezTo>
                    <a:pt x="83" y="113"/>
                    <a:pt x="83" y="113"/>
                    <a:pt x="83" y="114"/>
                  </a:cubicBezTo>
                  <a:cubicBezTo>
                    <a:pt x="82" y="115"/>
                    <a:pt x="80" y="116"/>
                    <a:pt x="79" y="116"/>
                  </a:cubicBezTo>
                  <a:cubicBezTo>
                    <a:pt x="78" y="116"/>
                    <a:pt x="78" y="117"/>
                    <a:pt x="78" y="117"/>
                  </a:cubicBezTo>
                  <a:cubicBezTo>
                    <a:pt x="76" y="118"/>
                    <a:pt x="75" y="119"/>
                    <a:pt x="73" y="119"/>
                  </a:cubicBezTo>
                  <a:cubicBezTo>
                    <a:pt x="72" y="119"/>
                    <a:pt x="72" y="120"/>
                    <a:pt x="72" y="120"/>
                  </a:cubicBezTo>
                  <a:cubicBezTo>
                    <a:pt x="70" y="120"/>
                    <a:pt x="69" y="121"/>
                    <a:pt x="67" y="121"/>
                  </a:cubicBezTo>
                  <a:cubicBezTo>
                    <a:pt x="67" y="121"/>
                    <a:pt x="66" y="122"/>
                    <a:pt x="65" y="122"/>
                  </a:cubicBezTo>
                  <a:cubicBezTo>
                    <a:pt x="64" y="122"/>
                    <a:pt x="63" y="122"/>
                    <a:pt x="62" y="122"/>
                  </a:cubicBezTo>
                  <a:cubicBezTo>
                    <a:pt x="61" y="123"/>
                    <a:pt x="60" y="123"/>
                    <a:pt x="60" y="123"/>
                  </a:cubicBezTo>
                  <a:cubicBezTo>
                    <a:pt x="58" y="123"/>
                    <a:pt x="56" y="123"/>
                    <a:pt x="54" y="123"/>
                  </a:cubicBezTo>
                  <a:cubicBezTo>
                    <a:pt x="54" y="123"/>
                    <a:pt x="54" y="123"/>
                    <a:pt x="54" y="123"/>
                  </a:cubicBezTo>
                  <a:cubicBezTo>
                    <a:pt x="43" y="123"/>
                    <a:pt x="32" y="119"/>
                    <a:pt x="24" y="113"/>
                  </a:cubicBezTo>
                  <a:cubicBezTo>
                    <a:pt x="19" y="110"/>
                    <a:pt x="15" y="105"/>
                    <a:pt x="12" y="100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9" y="108"/>
                    <a:pt x="5" y="116"/>
                    <a:pt x="0" y="123"/>
                  </a:cubicBezTo>
                  <a:cubicBezTo>
                    <a:pt x="0" y="123"/>
                    <a:pt x="0" y="124"/>
                    <a:pt x="0" y="124"/>
                  </a:cubicBezTo>
                  <a:cubicBezTo>
                    <a:pt x="14" y="138"/>
                    <a:pt x="33" y="147"/>
                    <a:pt x="54" y="147"/>
                  </a:cubicBezTo>
                  <a:cubicBezTo>
                    <a:pt x="54" y="147"/>
                    <a:pt x="54" y="147"/>
                    <a:pt x="54" y="147"/>
                  </a:cubicBezTo>
                  <a:cubicBezTo>
                    <a:pt x="56" y="147"/>
                    <a:pt x="59" y="147"/>
                    <a:pt x="61" y="147"/>
                  </a:cubicBezTo>
                  <a:cubicBezTo>
                    <a:pt x="61" y="147"/>
                    <a:pt x="62" y="147"/>
                    <a:pt x="62" y="146"/>
                  </a:cubicBezTo>
                  <a:cubicBezTo>
                    <a:pt x="65" y="146"/>
                    <a:pt x="67" y="146"/>
                    <a:pt x="69" y="145"/>
                  </a:cubicBezTo>
                  <a:cubicBezTo>
                    <a:pt x="69" y="145"/>
                    <a:pt x="70" y="145"/>
                    <a:pt x="70" y="145"/>
                  </a:cubicBezTo>
                  <a:cubicBezTo>
                    <a:pt x="72" y="145"/>
                    <a:pt x="74" y="144"/>
                    <a:pt x="76" y="143"/>
                  </a:cubicBezTo>
                  <a:cubicBezTo>
                    <a:pt x="76" y="143"/>
                    <a:pt x="77" y="143"/>
                    <a:pt x="77" y="143"/>
                  </a:cubicBezTo>
                  <a:cubicBezTo>
                    <a:pt x="79" y="143"/>
                    <a:pt x="81" y="142"/>
                    <a:pt x="83" y="141"/>
                  </a:cubicBezTo>
                  <a:cubicBezTo>
                    <a:pt x="83" y="141"/>
                    <a:pt x="84" y="141"/>
                    <a:pt x="84" y="140"/>
                  </a:cubicBezTo>
                  <a:cubicBezTo>
                    <a:pt x="86" y="139"/>
                    <a:pt x="88" y="138"/>
                    <a:pt x="90" y="137"/>
                  </a:cubicBezTo>
                  <a:cubicBezTo>
                    <a:pt x="90" y="137"/>
                    <a:pt x="91" y="137"/>
                    <a:pt x="91" y="137"/>
                  </a:cubicBezTo>
                  <a:cubicBezTo>
                    <a:pt x="95" y="135"/>
                    <a:pt x="99" y="132"/>
                    <a:pt x="102" y="129"/>
                  </a:cubicBezTo>
                  <a:cubicBezTo>
                    <a:pt x="102" y="129"/>
                    <a:pt x="103" y="128"/>
                    <a:pt x="103" y="128"/>
                  </a:cubicBezTo>
                  <a:cubicBezTo>
                    <a:pt x="104" y="127"/>
                    <a:pt x="106" y="125"/>
                    <a:pt x="108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09" y="122"/>
                    <a:pt x="110" y="120"/>
                    <a:pt x="111" y="119"/>
                  </a:cubicBezTo>
                  <a:cubicBezTo>
                    <a:pt x="112" y="119"/>
                    <a:pt x="112" y="118"/>
                    <a:pt x="112" y="118"/>
                  </a:cubicBezTo>
                  <a:cubicBezTo>
                    <a:pt x="113" y="117"/>
                    <a:pt x="114" y="116"/>
                    <a:pt x="115" y="114"/>
                  </a:cubicBezTo>
                  <a:cubicBezTo>
                    <a:pt x="115" y="114"/>
                    <a:pt x="115" y="114"/>
                    <a:pt x="116" y="113"/>
                  </a:cubicBezTo>
                  <a:cubicBezTo>
                    <a:pt x="123" y="102"/>
                    <a:pt x="127" y="88"/>
                    <a:pt x="127" y="73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7" y="51"/>
                    <a:pt x="142" y="32"/>
                    <a:pt x="162" y="26"/>
                  </a:cubicBezTo>
                  <a:cubicBezTo>
                    <a:pt x="167" y="24"/>
                    <a:pt x="172" y="23"/>
                    <a:pt x="177" y="23"/>
                  </a:cubicBezTo>
                  <a:cubicBezTo>
                    <a:pt x="195" y="23"/>
                    <a:pt x="211" y="33"/>
                    <a:pt x="219" y="47"/>
                  </a:cubicBezTo>
                  <a:cubicBezTo>
                    <a:pt x="219" y="47"/>
                    <a:pt x="219" y="47"/>
                    <a:pt x="219" y="47"/>
                  </a:cubicBezTo>
                  <a:cubicBezTo>
                    <a:pt x="219" y="47"/>
                    <a:pt x="219" y="47"/>
                    <a:pt x="219" y="47"/>
                  </a:cubicBezTo>
                  <a:cubicBezTo>
                    <a:pt x="222" y="38"/>
                    <a:pt x="226" y="30"/>
                    <a:pt x="231" y="23"/>
                  </a:cubicBezTo>
                  <a:cubicBezTo>
                    <a:pt x="230" y="22"/>
                    <a:pt x="228" y="20"/>
                    <a:pt x="226" y="19"/>
                  </a:cubicBezTo>
                  <a:cubicBezTo>
                    <a:pt x="226" y="18"/>
                    <a:pt x="225" y="18"/>
                    <a:pt x="225" y="17"/>
                  </a:cubicBezTo>
                  <a:cubicBezTo>
                    <a:pt x="224" y="16"/>
                    <a:pt x="222" y="15"/>
                    <a:pt x="221" y="14"/>
                  </a:cubicBezTo>
                  <a:cubicBezTo>
                    <a:pt x="221" y="14"/>
                    <a:pt x="220" y="13"/>
                    <a:pt x="219" y="13"/>
                  </a:cubicBezTo>
                  <a:cubicBezTo>
                    <a:pt x="218" y="12"/>
                    <a:pt x="217" y="11"/>
                    <a:pt x="216" y="10"/>
                  </a:cubicBezTo>
                  <a:cubicBezTo>
                    <a:pt x="215" y="10"/>
                    <a:pt x="214" y="9"/>
                    <a:pt x="213" y="9"/>
                  </a:cubicBezTo>
                  <a:cubicBezTo>
                    <a:pt x="213" y="9"/>
                    <a:pt x="213" y="9"/>
                    <a:pt x="213" y="9"/>
                  </a:cubicBezTo>
                  <a:cubicBezTo>
                    <a:pt x="212" y="9"/>
                    <a:pt x="212" y="9"/>
                    <a:pt x="212" y="9"/>
                  </a:cubicBezTo>
                  <a:cubicBezTo>
                    <a:pt x="202" y="3"/>
                    <a:pt x="190" y="0"/>
                    <a:pt x="177" y="0"/>
                  </a:cubicBezTo>
                  <a:cubicBezTo>
                    <a:pt x="164" y="0"/>
                    <a:pt x="151" y="3"/>
                    <a:pt x="141" y="9"/>
                  </a:cubicBezTo>
                  <a:cubicBezTo>
                    <a:pt x="140" y="10"/>
                    <a:pt x="138" y="11"/>
                    <a:pt x="137" y="11"/>
                  </a:cubicBezTo>
                  <a:cubicBezTo>
                    <a:pt x="136" y="12"/>
                    <a:pt x="136" y="13"/>
                    <a:pt x="135" y="13"/>
                  </a:cubicBezTo>
                  <a:cubicBezTo>
                    <a:pt x="134" y="14"/>
                    <a:pt x="133" y="14"/>
                    <a:pt x="132" y="15"/>
                  </a:cubicBezTo>
                  <a:cubicBezTo>
                    <a:pt x="131" y="16"/>
                    <a:pt x="130" y="17"/>
                    <a:pt x="128" y="18"/>
                  </a:cubicBezTo>
                  <a:cubicBezTo>
                    <a:pt x="128" y="19"/>
                    <a:pt x="127" y="19"/>
                    <a:pt x="127" y="20"/>
                  </a:cubicBezTo>
                  <a:cubicBezTo>
                    <a:pt x="126" y="21"/>
                    <a:pt x="125" y="21"/>
                    <a:pt x="124" y="22"/>
                  </a:cubicBezTo>
                  <a:cubicBezTo>
                    <a:pt x="124" y="23"/>
                    <a:pt x="123" y="23"/>
                    <a:pt x="123" y="24"/>
                  </a:cubicBezTo>
                  <a:cubicBezTo>
                    <a:pt x="121" y="25"/>
                    <a:pt x="120" y="27"/>
                    <a:pt x="119" y="29"/>
                  </a:cubicBezTo>
                  <a:cubicBezTo>
                    <a:pt x="118" y="29"/>
                    <a:pt x="118" y="30"/>
                    <a:pt x="118" y="30"/>
                  </a:cubicBezTo>
                  <a:cubicBezTo>
                    <a:pt x="109" y="42"/>
                    <a:pt x="104" y="57"/>
                    <a:pt x="104" y="73"/>
                  </a:cubicBezTo>
                  <a:cubicBezTo>
                    <a:pt x="104" y="75"/>
                    <a:pt x="103" y="76"/>
                    <a:pt x="103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676"/>
            <p:cNvSpPr>
              <a:spLocks/>
            </p:cNvSpPr>
            <p:nvPr/>
          </p:nvSpPr>
          <p:spPr bwMode="auto">
            <a:xfrm>
              <a:off x="6005513" y="5927725"/>
              <a:ext cx="138113" cy="87313"/>
            </a:xfrm>
            <a:custGeom>
              <a:avLst/>
              <a:gdLst>
                <a:gd name="T0" fmla="*/ 107 w 232"/>
                <a:gd name="T1" fmla="*/ 52 h 147"/>
                <a:gd name="T2" fmla="*/ 104 w 232"/>
                <a:gd name="T3" fmla="*/ 67 h 147"/>
                <a:gd name="T4" fmla="*/ 104 w 232"/>
                <a:gd name="T5" fmla="*/ 72 h 147"/>
                <a:gd name="T6" fmla="*/ 104 w 232"/>
                <a:gd name="T7" fmla="*/ 73 h 147"/>
                <a:gd name="T8" fmla="*/ 104 w 232"/>
                <a:gd name="T9" fmla="*/ 73 h 147"/>
                <a:gd name="T10" fmla="*/ 104 w 232"/>
                <a:gd name="T11" fmla="*/ 74 h 147"/>
                <a:gd name="T12" fmla="*/ 104 w 232"/>
                <a:gd name="T13" fmla="*/ 79 h 147"/>
                <a:gd name="T14" fmla="*/ 103 w 232"/>
                <a:gd name="T15" fmla="*/ 84 h 147"/>
                <a:gd name="T16" fmla="*/ 101 w 232"/>
                <a:gd name="T17" fmla="*/ 90 h 147"/>
                <a:gd name="T18" fmla="*/ 96 w 232"/>
                <a:gd name="T19" fmla="*/ 100 h 147"/>
                <a:gd name="T20" fmla="*/ 84 w 232"/>
                <a:gd name="T21" fmla="*/ 113 h 147"/>
                <a:gd name="T22" fmla="*/ 73 w 232"/>
                <a:gd name="T23" fmla="*/ 119 h 147"/>
                <a:gd name="T24" fmla="*/ 66 w 232"/>
                <a:gd name="T25" fmla="*/ 122 h 147"/>
                <a:gd name="T26" fmla="*/ 60 w 232"/>
                <a:gd name="T27" fmla="*/ 123 h 147"/>
                <a:gd name="T28" fmla="*/ 20 w 232"/>
                <a:gd name="T29" fmla="*/ 109 h 147"/>
                <a:gd name="T30" fmla="*/ 16 w 232"/>
                <a:gd name="T31" fmla="*/ 105 h 147"/>
                <a:gd name="T32" fmla="*/ 12 w 232"/>
                <a:gd name="T33" fmla="*/ 100 h 147"/>
                <a:gd name="T34" fmla="*/ 0 w 232"/>
                <a:gd name="T35" fmla="*/ 123 h 147"/>
                <a:gd name="T36" fmla="*/ 0 w 232"/>
                <a:gd name="T37" fmla="*/ 123 h 147"/>
                <a:gd name="T38" fmla="*/ 62 w 232"/>
                <a:gd name="T39" fmla="*/ 147 h 147"/>
                <a:gd name="T40" fmla="*/ 70 w 232"/>
                <a:gd name="T41" fmla="*/ 145 h 147"/>
                <a:gd name="T42" fmla="*/ 112 w 232"/>
                <a:gd name="T43" fmla="*/ 119 h 147"/>
                <a:gd name="T44" fmla="*/ 116 w 232"/>
                <a:gd name="T45" fmla="*/ 113 h 147"/>
                <a:gd name="T46" fmla="*/ 163 w 232"/>
                <a:gd name="T47" fmla="*/ 26 h 147"/>
                <a:gd name="T48" fmla="*/ 220 w 232"/>
                <a:gd name="T49" fmla="*/ 47 h 147"/>
                <a:gd name="T50" fmla="*/ 220 w 232"/>
                <a:gd name="T51" fmla="*/ 47 h 147"/>
                <a:gd name="T52" fmla="*/ 227 w 232"/>
                <a:gd name="T53" fmla="*/ 19 h 147"/>
                <a:gd name="T54" fmla="*/ 222 w 232"/>
                <a:gd name="T55" fmla="*/ 14 h 147"/>
                <a:gd name="T56" fmla="*/ 216 w 232"/>
                <a:gd name="T57" fmla="*/ 10 h 147"/>
                <a:gd name="T58" fmla="*/ 213 w 232"/>
                <a:gd name="T59" fmla="*/ 9 h 147"/>
                <a:gd name="T60" fmla="*/ 178 w 232"/>
                <a:gd name="T61" fmla="*/ 0 h 147"/>
                <a:gd name="T62" fmla="*/ 142 w 232"/>
                <a:gd name="T63" fmla="*/ 9 h 147"/>
                <a:gd name="T64" fmla="*/ 121 w 232"/>
                <a:gd name="T65" fmla="*/ 26 h 147"/>
                <a:gd name="T66" fmla="*/ 119 w 232"/>
                <a:gd name="T67" fmla="*/ 30 h 147"/>
                <a:gd name="T68" fmla="*/ 116 w 232"/>
                <a:gd name="T69" fmla="*/ 33 h 147"/>
                <a:gd name="T70" fmla="*/ 116 w 232"/>
                <a:gd name="T71" fmla="*/ 33 h 147"/>
                <a:gd name="T72" fmla="*/ 107 w 232"/>
                <a:gd name="T73" fmla="*/ 5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2" h="147">
                  <a:moveTo>
                    <a:pt x="107" y="52"/>
                  </a:moveTo>
                  <a:cubicBezTo>
                    <a:pt x="107" y="52"/>
                    <a:pt x="107" y="52"/>
                    <a:pt x="107" y="52"/>
                  </a:cubicBezTo>
                  <a:cubicBezTo>
                    <a:pt x="106" y="56"/>
                    <a:pt x="105" y="61"/>
                    <a:pt x="105" y="65"/>
                  </a:cubicBezTo>
                  <a:cubicBezTo>
                    <a:pt x="105" y="66"/>
                    <a:pt x="104" y="66"/>
                    <a:pt x="104" y="67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04" y="69"/>
                    <a:pt x="104" y="71"/>
                    <a:pt x="104" y="72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5"/>
                    <a:pt x="104" y="76"/>
                    <a:pt x="104" y="78"/>
                  </a:cubicBezTo>
                  <a:cubicBezTo>
                    <a:pt x="104" y="78"/>
                    <a:pt x="104" y="79"/>
                    <a:pt x="104" y="79"/>
                  </a:cubicBezTo>
                  <a:cubicBezTo>
                    <a:pt x="104" y="80"/>
                    <a:pt x="103" y="81"/>
                    <a:pt x="103" y="82"/>
                  </a:cubicBezTo>
                  <a:cubicBezTo>
                    <a:pt x="103" y="83"/>
                    <a:pt x="103" y="83"/>
                    <a:pt x="103" y="84"/>
                  </a:cubicBezTo>
                  <a:cubicBezTo>
                    <a:pt x="103" y="85"/>
                    <a:pt x="103" y="86"/>
                    <a:pt x="102" y="86"/>
                  </a:cubicBezTo>
                  <a:cubicBezTo>
                    <a:pt x="102" y="88"/>
                    <a:pt x="102" y="89"/>
                    <a:pt x="101" y="90"/>
                  </a:cubicBezTo>
                  <a:cubicBezTo>
                    <a:pt x="101" y="90"/>
                    <a:pt x="101" y="91"/>
                    <a:pt x="101" y="91"/>
                  </a:cubicBezTo>
                  <a:cubicBezTo>
                    <a:pt x="100" y="94"/>
                    <a:pt x="98" y="97"/>
                    <a:pt x="96" y="100"/>
                  </a:cubicBezTo>
                  <a:cubicBezTo>
                    <a:pt x="93" y="105"/>
                    <a:pt x="89" y="110"/>
                    <a:pt x="84" y="113"/>
                  </a:cubicBezTo>
                  <a:cubicBezTo>
                    <a:pt x="84" y="113"/>
                    <a:pt x="84" y="113"/>
                    <a:pt x="84" y="113"/>
                  </a:cubicBezTo>
                  <a:cubicBezTo>
                    <a:pt x="80" y="116"/>
                    <a:pt x="77" y="118"/>
                    <a:pt x="73" y="119"/>
                  </a:cubicBezTo>
                  <a:cubicBezTo>
                    <a:pt x="73" y="119"/>
                    <a:pt x="73" y="119"/>
                    <a:pt x="73" y="119"/>
                  </a:cubicBezTo>
                  <a:cubicBezTo>
                    <a:pt x="71" y="120"/>
                    <a:pt x="69" y="121"/>
                    <a:pt x="68" y="121"/>
                  </a:cubicBezTo>
                  <a:cubicBezTo>
                    <a:pt x="67" y="121"/>
                    <a:pt x="67" y="121"/>
                    <a:pt x="66" y="122"/>
                  </a:cubicBezTo>
                  <a:cubicBezTo>
                    <a:pt x="65" y="122"/>
                    <a:pt x="63" y="122"/>
                    <a:pt x="62" y="123"/>
                  </a:cubicBezTo>
                  <a:cubicBezTo>
                    <a:pt x="61" y="123"/>
                    <a:pt x="61" y="123"/>
                    <a:pt x="60" y="123"/>
                  </a:cubicBezTo>
                  <a:cubicBezTo>
                    <a:pt x="58" y="123"/>
                    <a:pt x="56" y="123"/>
                    <a:pt x="54" y="123"/>
                  </a:cubicBezTo>
                  <a:cubicBezTo>
                    <a:pt x="41" y="123"/>
                    <a:pt x="29" y="118"/>
                    <a:pt x="20" y="109"/>
                  </a:cubicBezTo>
                  <a:cubicBezTo>
                    <a:pt x="20" y="109"/>
                    <a:pt x="19" y="108"/>
                    <a:pt x="19" y="108"/>
                  </a:cubicBezTo>
                  <a:cubicBezTo>
                    <a:pt x="18" y="107"/>
                    <a:pt x="17" y="106"/>
                    <a:pt x="16" y="105"/>
                  </a:cubicBezTo>
                  <a:cubicBezTo>
                    <a:pt x="14" y="103"/>
                    <a:pt x="13" y="102"/>
                    <a:pt x="12" y="100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9" y="108"/>
                    <a:pt x="5" y="116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4" y="138"/>
                    <a:pt x="33" y="147"/>
                    <a:pt x="54" y="147"/>
                  </a:cubicBezTo>
                  <a:cubicBezTo>
                    <a:pt x="57" y="147"/>
                    <a:pt x="59" y="147"/>
                    <a:pt x="62" y="147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5" y="146"/>
                    <a:pt x="67" y="146"/>
                    <a:pt x="70" y="145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87" y="142"/>
                    <a:pt x="102" y="132"/>
                    <a:pt x="112" y="119"/>
                  </a:cubicBezTo>
                  <a:cubicBezTo>
                    <a:pt x="112" y="119"/>
                    <a:pt x="112" y="118"/>
                    <a:pt x="112" y="118"/>
                  </a:cubicBezTo>
                  <a:cubicBezTo>
                    <a:pt x="114" y="117"/>
                    <a:pt x="115" y="115"/>
                    <a:pt x="116" y="113"/>
                  </a:cubicBezTo>
                  <a:cubicBezTo>
                    <a:pt x="124" y="102"/>
                    <a:pt x="128" y="88"/>
                    <a:pt x="128" y="73"/>
                  </a:cubicBezTo>
                  <a:cubicBezTo>
                    <a:pt x="128" y="51"/>
                    <a:pt x="143" y="32"/>
                    <a:pt x="163" y="26"/>
                  </a:cubicBezTo>
                  <a:cubicBezTo>
                    <a:pt x="168" y="24"/>
                    <a:pt x="173" y="23"/>
                    <a:pt x="178" y="23"/>
                  </a:cubicBezTo>
                  <a:cubicBezTo>
                    <a:pt x="196" y="23"/>
                    <a:pt x="211" y="33"/>
                    <a:pt x="220" y="47"/>
                  </a:cubicBezTo>
                  <a:cubicBezTo>
                    <a:pt x="220" y="47"/>
                    <a:pt x="220" y="47"/>
                    <a:pt x="220" y="47"/>
                  </a:cubicBezTo>
                  <a:cubicBezTo>
                    <a:pt x="220" y="47"/>
                    <a:pt x="220" y="47"/>
                    <a:pt x="220" y="47"/>
                  </a:cubicBezTo>
                  <a:cubicBezTo>
                    <a:pt x="223" y="38"/>
                    <a:pt x="227" y="30"/>
                    <a:pt x="232" y="23"/>
                  </a:cubicBezTo>
                  <a:cubicBezTo>
                    <a:pt x="230" y="22"/>
                    <a:pt x="229" y="20"/>
                    <a:pt x="227" y="19"/>
                  </a:cubicBezTo>
                  <a:cubicBezTo>
                    <a:pt x="226" y="18"/>
                    <a:pt x="226" y="18"/>
                    <a:pt x="225" y="17"/>
                  </a:cubicBezTo>
                  <a:cubicBezTo>
                    <a:pt x="224" y="16"/>
                    <a:pt x="223" y="15"/>
                    <a:pt x="222" y="14"/>
                  </a:cubicBezTo>
                  <a:cubicBezTo>
                    <a:pt x="221" y="14"/>
                    <a:pt x="220" y="13"/>
                    <a:pt x="220" y="13"/>
                  </a:cubicBezTo>
                  <a:cubicBezTo>
                    <a:pt x="218" y="12"/>
                    <a:pt x="217" y="11"/>
                    <a:pt x="216" y="10"/>
                  </a:cubicBezTo>
                  <a:cubicBezTo>
                    <a:pt x="215" y="10"/>
                    <a:pt x="215" y="9"/>
                    <a:pt x="214" y="9"/>
                  </a:cubicBezTo>
                  <a:cubicBezTo>
                    <a:pt x="214" y="9"/>
                    <a:pt x="213" y="9"/>
                    <a:pt x="213" y="9"/>
                  </a:cubicBezTo>
                  <a:cubicBezTo>
                    <a:pt x="213" y="9"/>
                    <a:pt x="213" y="9"/>
                    <a:pt x="213" y="9"/>
                  </a:cubicBezTo>
                  <a:cubicBezTo>
                    <a:pt x="203" y="3"/>
                    <a:pt x="191" y="0"/>
                    <a:pt x="178" y="0"/>
                  </a:cubicBezTo>
                  <a:cubicBezTo>
                    <a:pt x="165" y="0"/>
                    <a:pt x="153" y="3"/>
                    <a:pt x="142" y="9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34" y="13"/>
                    <a:pt x="127" y="19"/>
                    <a:pt x="121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0" y="27"/>
                    <a:pt x="120" y="28"/>
                    <a:pt x="119" y="29"/>
                  </a:cubicBezTo>
                  <a:cubicBezTo>
                    <a:pt x="119" y="29"/>
                    <a:pt x="119" y="29"/>
                    <a:pt x="119" y="30"/>
                  </a:cubicBezTo>
                  <a:cubicBezTo>
                    <a:pt x="118" y="31"/>
                    <a:pt x="117" y="32"/>
                    <a:pt x="116" y="33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2" y="39"/>
                    <a:pt x="110" y="45"/>
                    <a:pt x="108" y="51"/>
                  </a:cubicBezTo>
                  <a:cubicBezTo>
                    <a:pt x="107" y="51"/>
                    <a:pt x="107" y="52"/>
                    <a:pt x="107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677"/>
            <p:cNvSpPr>
              <a:spLocks/>
            </p:cNvSpPr>
            <p:nvPr/>
          </p:nvSpPr>
          <p:spPr bwMode="auto">
            <a:xfrm>
              <a:off x="6078538" y="5927725"/>
              <a:ext cx="101600" cy="87313"/>
            </a:xfrm>
            <a:custGeom>
              <a:avLst/>
              <a:gdLst>
                <a:gd name="T0" fmla="*/ 138 w 169"/>
                <a:gd name="T1" fmla="*/ 11 h 147"/>
                <a:gd name="T2" fmla="*/ 133 w 169"/>
                <a:gd name="T3" fmla="*/ 14 h 147"/>
                <a:gd name="T4" fmla="*/ 129 w 169"/>
                <a:gd name="T5" fmla="*/ 18 h 147"/>
                <a:gd name="T6" fmla="*/ 124 w 169"/>
                <a:gd name="T7" fmla="*/ 23 h 147"/>
                <a:gd name="T8" fmla="*/ 120 w 169"/>
                <a:gd name="T9" fmla="*/ 27 h 147"/>
                <a:gd name="T10" fmla="*/ 116 w 169"/>
                <a:gd name="T11" fmla="*/ 33 h 147"/>
                <a:gd name="T12" fmla="*/ 116 w 169"/>
                <a:gd name="T13" fmla="*/ 33 h 147"/>
                <a:gd name="T14" fmla="*/ 110 w 169"/>
                <a:gd name="T15" fmla="*/ 43 h 147"/>
                <a:gd name="T16" fmla="*/ 107 w 169"/>
                <a:gd name="T17" fmla="*/ 51 h 147"/>
                <a:gd name="T18" fmla="*/ 107 w 169"/>
                <a:gd name="T19" fmla="*/ 52 h 147"/>
                <a:gd name="T20" fmla="*/ 105 w 169"/>
                <a:gd name="T21" fmla="*/ 58 h 147"/>
                <a:gd name="T22" fmla="*/ 104 w 169"/>
                <a:gd name="T23" fmla="*/ 73 h 147"/>
                <a:gd name="T24" fmla="*/ 103 w 169"/>
                <a:gd name="T25" fmla="*/ 79 h 147"/>
                <a:gd name="T26" fmla="*/ 103 w 169"/>
                <a:gd name="T27" fmla="*/ 84 h 147"/>
                <a:gd name="T28" fmla="*/ 101 w 169"/>
                <a:gd name="T29" fmla="*/ 89 h 147"/>
                <a:gd name="T30" fmla="*/ 99 w 169"/>
                <a:gd name="T31" fmla="*/ 94 h 147"/>
                <a:gd name="T32" fmla="*/ 96 w 169"/>
                <a:gd name="T33" fmla="*/ 99 h 147"/>
                <a:gd name="T34" fmla="*/ 88 w 169"/>
                <a:gd name="T35" fmla="*/ 109 h 147"/>
                <a:gd name="T36" fmla="*/ 84 w 169"/>
                <a:gd name="T37" fmla="*/ 113 h 147"/>
                <a:gd name="T38" fmla="*/ 79 w 169"/>
                <a:gd name="T39" fmla="*/ 116 h 147"/>
                <a:gd name="T40" fmla="*/ 73 w 169"/>
                <a:gd name="T41" fmla="*/ 119 h 147"/>
                <a:gd name="T42" fmla="*/ 68 w 169"/>
                <a:gd name="T43" fmla="*/ 121 h 147"/>
                <a:gd name="T44" fmla="*/ 62 w 169"/>
                <a:gd name="T45" fmla="*/ 122 h 147"/>
                <a:gd name="T46" fmla="*/ 55 w 169"/>
                <a:gd name="T47" fmla="*/ 123 h 147"/>
                <a:gd name="T48" fmla="*/ 28 w 169"/>
                <a:gd name="T49" fmla="*/ 116 h 147"/>
                <a:gd name="T50" fmla="*/ 12 w 169"/>
                <a:gd name="T51" fmla="*/ 100 h 147"/>
                <a:gd name="T52" fmla="*/ 0 w 169"/>
                <a:gd name="T53" fmla="*/ 123 h 147"/>
                <a:gd name="T54" fmla="*/ 54 w 169"/>
                <a:gd name="T55" fmla="*/ 147 h 147"/>
                <a:gd name="T56" fmla="*/ 61 w 169"/>
                <a:gd name="T57" fmla="*/ 147 h 147"/>
                <a:gd name="T58" fmla="*/ 69 w 169"/>
                <a:gd name="T59" fmla="*/ 145 h 147"/>
                <a:gd name="T60" fmla="*/ 76 w 169"/>
                <a:gd name="T61" fmla="*/ 143 h 147"/>
                <a:gd name="T62" fmla="*/ 83 w 169"/>
                <a:gd name="T63" fmla="*/ 141 h 147"/>
                <a:gd name="T64" fmla="*/ 90 w 169"/>
                <a:gd name="T65" fmla="*/ 137 h 147"/>
                <a:gd name="T66" fmla="*/ 102 w 169"/>
                <a:gd name="T67" fmla="*/ 129 h 147"/>
                <a:gd name="T68" fmla="*/ 108 w 169"/>
                <a:gd name="T69" fmla="*/ 123 h 147"/>
                <a:gd name="T70" fmla="*/ 108 w 169"/>
                <a:gd name="T71" fmla="*/ 123 h 147"/>
                <a:gd name="T72" fmla="*/ 112 w 169"/>
                <a:gd name="T73" fmla="*/ 118 h 147"/>
                <a:gd name="T74" fmla="*/ 116 w 169"/>
                <a:gd name="T75" fmla="*/ 113 h 147"/>
                <a:gd name="T76" fmla="*/ 128 w 169"/>
                <a:gd name="T77" fmla="*/ 73 h 147"/>
                <a:gd name="T78" fmla="*/ 128 w 169"/>
                <a:gd name="T79" fmla="*/ 68 h 147"/>
                <a:gd name="T80" fmla="*/ 129 w 169"/>
                <a:gd name="T81" fmla="*/ 64 h 147"/>
                <a:gd name="T82" fmla="*/ 130 w 169"/>
                <a:gd name="T83" fmla="*/ 59 h 147"/>
                <a:gd name="T84" fmla="*/ 131 w 169"/>
                <a:gd name="T85" fmla="*/ 55 h 147"/>
                <a:gd name="T86" fmla="*/ 133 w 169"/>
                <a:gd name="T87" fmla="*/ 51 h 147"/>
                <a:gd name="T88" fmla="*/ 135 w 169"/>
                <a:gd name="T89" fmla="*/ 47 h 147"/>
                <a:gd name="T90" fmla="*/ 138 w 169"/>
                <a:gd name="T91" fmla="*/ 43 h 147"/>
                <a:gd name="T92" fmla="*/ 140 w 169"/>
                <a:gd name="T93" fmla="*/ 40 h 147"/>
                <a:gd name="T94" fmla="*/ 157 w 169"/>
                <a:gd name="T95" fmla="*/ 28 h 147"/>
                <a:gd name="T96" fmla="*/ 161 w 169"/>
                <a:gd name="T97" fmla="*/ 26 h 147"/>
                <a:gd name="T98" fmla="*/ 165 w 169"/>
                <a:gd name="T99" fmla="*/ 25 h 147"/>
                <a:gd name="T100" fmla="*/ 169 w 169"/>
                <a:gd name="T101" fmla="*/ 24 h 147"/>
                <a:gd name="T102" fmla="*/ 169 w 169"/>
                <a:gd name="T103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9" h="147">
                  <a:moveTo>
                    <a:pt x="142" y="9"/>
                  </a:moveTo>
                  <a:cubicBezTo>
                    <a:pt x="141" y="9"/>
                    <a:pt x="139" y="10"/>
                    <a:pt x="138" y="11"/>
                  </a:cubicBezTo>
                  <a:cubicBezTo>
                    <a:pt x="137" y="11"/>
                    <a:pt x="137" y="12"/>
                    <a:pt x="136" y="12"/>
                  </a:cubicBezTo>
                  <a:cubicBezTo>
                    <a:pt x="135" y="13"/>
                    <a:pt x="134" y="14"/>
                    <a:pt x="133" y="14"/>
                  </a:cubicBezTo>
                  <a:cubicBezTo>
                    <a:pt x="133" y="15"/>
                    <a:pt x="132" y="15"/>
                    <a:pt x="131" y="16"/>
                  </a:cubicBezTo>
                  <a:cubicBezTo>
                    <a:pt x="130" y="17"/>
                    <a:pt x="130" y="17"/>
                    <a:pt x="129" y="18"/>
                  </a:cubicBezTo>
                  <a:cubicBezTo>
                    <a:pt x="128" y="19"/>
                    <a:pt x="127" y="20"/>
                    <a:pt x="125" y="21"/>
                  </a:cubicBezTo>
                  <a:cubicBezTo>
                    <a:pt x="125" y="22"/>
                    <a:pt x="124" y="22"/>
                    <a:pt x="124" y="23"/>
                  </a:cubicBezTo>
                  <a:cubicBezTo>
                    <a:pt x="123" y="24"/>
                    <a:pt x="122" y="25"/>
                    <a:pt x="121" y="25"/>
                  </a:cubicBezTo>
                  <a:cubicBezTo>
                    <a:pt x="121" y="26"/>
                    <a:pt x="121" y="26"/>
                    <a:pt x="120" y="27"/>
                  </a:cubicBezTo>
                  <a:cubicBezTo>
                    <a:pt x="119" y="29"/>
                    <a:pt x="117" y="31"/>
                    <a:pt x="116" y="33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4" y="36"/>
                    <a:pt x="112" y="40"/>
                    <a:pt x="110" y="43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09" y="46"/>
                    <a:pt x="108" y="49"/>
                    <a:pt x="107" y="51"/>
                  </a:cubicBezTo>
                  <a:cubicBezTo>
                    <a:pt x="107" y="51"/>
                    <a:pt x="107" y="52"/>
                    <a:pt x="107" y="52"/>
                  </a:cubicBezTo>
                  <a:cubicBezTo>
                    <a:pt x="107" y="52"/>
                    <a:pt x="107" y="52"/>
                    <a:pt x="107" y="52"/>
                  </a:cubicBezTo>
                  <a:cubicBezTo>
                    <a:pt x="106" y="54"/>
                    <a:pt x="106" y="55"/>
                    <a:pt x="106" y="57"/>
                  </a:cubicBezTo>
                  <a:cubicBezTo>
                    <a:pt x="106" y="57"/>
                    <a:pt x="105" y="57"/>
                    <a:pt x="105" y="58"/>
                  </a:cubicBezTo>
                  <a:cubicBezTo>
                    <a:pt x="105" y="58"/>
                    <a:pt x="105" y="58"/>
                    <a:pt x="105" y="58"/>
                  </a:cubicBezTo>
                  <a:cubicBezTo>
                    <a:pt x="104" y="63"/>
                    <a:pt x="104" y="68"/>
                    <a:pt x="104" y="73"/>
                  </a:cubicBezTo>
                  <a:cubicBezTo>
                    <a:pt x="104" y="75"/>
                    <a:pt x="104" y="76"/>
                    <a:pt x="103" y="78"/>
                  </a:cubicBezTo>
                  <a:cubicBezTo>
                    <a:pt x="103" y="78"/>
                    <a:pt x="103" y="79"/>
                    <a:pt x="103" y="79"/>
                  </a:cubicBezTo>
                  <a:cubicBezTo>
                    <a:pt x="103" y="80"/>
                    <a:pt x="103" y="81"/>
                    <a:pt x="103" y="83"/>
                  </a:cubicBezTo>
                  <a:cubicBezTo>
                    <a:pt x="103" y="83"/>
                    <a:pt x="103" y="83"/>
                    <a:pt x="103" y="84"/>
                  </a:cubicBezTo>
                  <a:cubicBezTo>
                    <a:pt x="102" y="85"/>
                    <a:pt x="102" y="86"/>
                    <a:pt x="102" y="88"/>
                  </a:cubicBezTo>
                  <a:cubicBezTo>
                    <a:pt x="101" y="88"/>
                    <a:pt x="101" y="89"/>
                    <a:pt x="101" y="89"/>
                  </a:cubicBezTo>
                  <a:cubicBezTo>
                    <a:pt x="101" y="90"/>
                    <a:pt x="100" y="91"/>
                    <a:pt x="100" y="92"/>
                  </a:cubicBezTo>
                  <a:cubicBezTo>
                    <a:pt x="100" y="92"/>
                    <a:pt x="100" y="93"/>
                    <a:pt x="99" y="94"/>
                  </a:cubicBezTo>
                  <a:cubicBezTo>
                    <a:pt x="99" y="94"/>
                    <a:pt x="99" y="95"/>
                    <a:pt x="99" y="95"/>
                  </a:cubicBezTo>
                  <a:cubicBezTo>
                    <a:pt x="98" y="96"/>
                    <a:pt x="97" y="98"/>
                    <a:pt x="96" y="99"/>
                  </a:cubicBezTo>
                  <a:cubicBezTo>
                    <a:pt x="96" y="99"/>
                    <a:pt x="96" y="100"/>
                    <a:pt x="96" y="100"/>
                  </a:cubicBezTo>
                  <a:cubicBezTo>
                    <a:pt x="94" y="103"/>
                    <a:pt x="91" y="106"/>
                    <a:pt x="88" y="109"/>
                  </a:cubicBezTo>
                  <a:cubicBezTo>
                    <a:pt x="88" y="109"/>
                    <a:pt x="88" y="110"/>
                    <a:pt x="88" y="110"/>
                  </a:cubicBezTo>
                  <a:cubicBezTo>
                    <a:pt x="87" y="111"/>
                    <a:pt x="85" y="112"/>
                    <a:pt x="84" y="113"/>
                  </a:cubicBezTo>
                  <a:cubicBezTo>
                    <a:pt x="84" y="113"/>
                    <a:pt x="83" y="113"/>
                    <a:pt x="83" y="114"/>
                  </a:cubicBezTo>
                  <a:cubicBezTo>
                    <a:pt x="82" y="115"/>
                    <a:pt x="80" y="115"/>
                    <a:pt x="79" y="116"/>
                  </a:cubicBezTo>
                  <a:cubicBezTo>
                    <a:pt x="79" y="116"/>
                    <a:pt x="78" y="117"/>
                    <a:pt x="78" y="117"/>
                  </a:cubicBezTo>
                  <a:cubicBezTo>
                    <a:pt x="76" y="118"/>
                    <a:pt x="75" y="119"/>
                    <a:pt x="73" y="119"/>
                  </a:cubicBezTo>
                  <a:cubicBezTo>
                    <a:pt x="72" y="119"/>
                    <a:pt x="72" y="120"/>
                    <a:pt x="72" y="120"/>
                  </a:cubicBezTo>
                  <a:cubicBezTo>
                    <a:pt x="70" y="120"/>
                    <a:pt x="69" y="121"/>
                    <a:pt x="68" y="121"/>
                  </a:cubicBezTo>
                  <a:cubicBezTo>
                    <a:pt x="67" y="121"/>
                    <a:pt x="66" y="122"/>
                    <a:pt x="65" y="122"/>
                  </a:cubicBezTo>
                  <a:cubicBezTo>
                    <a:pt x="64" y="122"/>
                    <a:pt x="63" y="122"/>
                    <a:pt x="62" y="122"/>
                  </a:cubicBezTo>
                  <a:cubicBezTo>
                    <a:pt x="61" y="123"/>
                    <a:pt x="60" y="123"/>
                    <a:pt x="60" y="123"/>
                  </a:cubicBezTo>
                  <a:cubicBezTo>
                    <a:pt x="58" y="123"/>
                    <a:pt x="56" y="123"/>
                    <a:pt x="55" y="123"/>
                  </a:cubicBezTo>
                  <a:cubicBezTo>
                    <a:pt x="54" y="123"/>
                    <a:pt x="54" y="123"/>
                    <a:pt x="54" y="123"/>
                  </a:cubicBezTo>
                  <a:cubicBezTo>
                    <a:pt x="44" y="123"/>
                    <a:pt x="35" y="120"/>
                    <a:pt x="28" y="116"/>
                  </a:cubicBezTo>
                  <a:cubicBezTo>
                    <a:pt x="21" y="112"/>
                    <a:pt x="16" y="106"/>
                    <a:pt x="12" y="100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9" y="108"/>
                    <a:pt x="5" y="116"/>
                    <a:pt x="0" y="123"/>
                  </a:cubicBezTo>
                  <a:cubicBezTo>
                    <a:pt x="2" y="125"/>
                    <a:pt x="4" y="127"/>
                    <a:pt x="6" y="129"/>
                  </a:cubicBezTo>
                  <a:cubicBezTo>
                    <a:pt x="19" y="140"/>
                    <a:pt x="36" y="147"/>
                    <a:pt x="54" y="147"/>
                  </a:cubicBezTo>
                  <a:cubicBezTo>
                    <a:pt x="54" y="147"/>
                    <a:pt x="54" y="147"/>
                    <a:pt x="54" y="147"/>
                  </a:cubicBezTo>
                  <a:cubicBezTo>
                    <a:pt x="57" y="147"/>
                    <a:pt x="59" y="147"/>
                    <a:pt x="61" y="147"/>
                  </a:cubicBezTo>
                  <a:cubicBezTo>
                    <a:pt x="61" y="147"/>
                    <a:pt x="62" y="147"/>
                    <a:pt x="62" y="146"/>
                  </a:cubicBezTo>
                  <a:cubicBezTo>
                    <a:pt x="65" y="146"/>
                    <a:pt x="67" y="146"/>
                    <a:pt x="69" y="145"/>
                  </a:cubicBezTo>
                  <a:cubicBezTo>
                    <a:pt x="69" y="145"/>
                    <a:pt x="70" y="145"/>
                    <a:pt x="70" y="145"/>
                  </a:cubicBezTo>
                  <a:cubicBezTo>
                    <a:pt x="72" y="145"/>
                    <a:pt x="74" y="144"/>
                    <a:pt x="76" y="143"/>
                  </a:cubicBezTo>
                  <a:cubicBezTo>
                    <a:pt x="77" y="143"/>
                    <a:pt x="77" y="143"/>
                    <a:pt x="77" y="143"/>
                  </a:cubicBezTo>
                  <a:cubicBezTo>
                    <a:pt x="79" y="143"/>
                    <a:pt x="81" y="142"/>
                    <a:pt x="83" y="141"/>
                  </a:cubicBezTo>
                  <a:cubicBezTo>
                    <a:pt x="84" y="141"/>
                    <a:pt x="84" y="141"/>
                    <a:pt x="84" y="140"/>
                  </a:cubicBezTo>
                  <a:cubicBezTo>
                    <a:pt x="86" y="139"/>
                    <a:pt x="88" y="138"/>
                    <a:pt x="90" y="137"/>
                  </a:cubicBezTo>
                  <a:cubicBezTo>
                    <a:pt x="90" y="137"/>
                    <a:pt x="91" y="137"/>
                    <a:pt x="91" y="137"/>
                  </a:cubicBezTo>
                  <a:cubicBezTo>
                    <a:pt x="95" y="135"/>
                    <a:pt x="99" y="132"/>
                    <a:pt x="102" y="129"/>
                  </a:cubicBezTo>
                  <a:cubicBezTo>
                    <a:pt x="102" y="129"/>
                    <a:pt x="103" y="128"/>
                    <a:pt x="103" y="128"/>
                  </a:cubicBezTo>
                  <a:cubicBezTo>
                    <a:pt x="105" y="127"/>
                    <a:pt x="106" y="125"/>
                    <a:pt x="108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09" y="122"/>
                    <a:pt x="110" y="121"/>
                    <a:pt x="111" y="119"/>
                  </a:cubicBezTo>
                  <a:cubicBezTo>
                    <a:pt x="112" y="119"/>
                    <a:pt x="112" y="118"/>
                    <a:pt x="112" y="118"/>
                  </a:cubicBezTo>
                  <a:cubicBezTo>
                    <a:pt x="113" y="117"/>
                    <a:pt x="114" y="116"/>
                    <a:pt x="115" y="114"/>
                  </a:cubicBezTo>
                  <a:cubicBezTo>
                    <a:pt x="115" y="114"/>
                    <a:pt x="115" y="114"/>
                    <a:pt x="116" y="113"/>
                  </a:cubicBezTo>
                  <a:cubicBezTo>
                    <a:pt x="123" y="102"/>
                    <a:pt x="128" y="88"/>
                    <a:pt x="128" y="73"/>
                  </a:cubicBezTo>
                  <a:cubicBezTo>
                    <a:pt x="128" y="73"/>
                    <a:pt x="128" y="73"/>
                    <a:pt x="128" y="73"/>
                  </a:cubicBezTo>
                  <a:cubicBezTo>
                    <a:pt x="128" y="73"/>
                    <a:pt x="128" y="73"/>
                    <a:pt x="128" y="73"/>
                  </a:cubicBezTo>
                  <a:cubicBezTo>
                    <a:pt x="128" y="72"/>
                    <a:pt x="128" y="70"/>
                    <a:pt x="128" y="68"/>
                  </a:cubicBezTo>
                  <a:cubicBezTo>
                    <a:pt x="128" y="68"/>
                    <a:pt x="128" y="68"/>
                    <a:pt x="128" y="68"/>
                  </a:cubicBezTo>
                  <a:cubicBezTo>
                    <a:pt x="128" y="66"/>
                    <a:pt x="128" y="65"/>
                    <a:pt x="129" y="64"/>
                  </a:cubicBezTo>
                  <a:cubicBezTo>
                    <a:pt x="129" y="63"/>
                    <a:pt x="129" y="63"/>
                    <a:pt x="129" y="62"/>
                  </a:cubicBezTo>
                  <a:cubicBezTo>
                    <a:pt x="129" y="61"/>
                    <a:pt x="129" y="60"/>
                    <a:pt x="130" y="59"/>
                  </a:cubicBezTo>
                  <a:cubicBezTo>
                    <a:pt x="130" y="59"/>
                    <a:pt x="130" y="58"/>
                    <a:pt x="130" y="58"/>
                  </a:cubicBezTo>
                  <a:cubicBezTo>
                    <a:pt x="130" y="57"/>
                    <a:pt x="131" y="56"/>
                    <a:pt x="131" y="55"/>
                  </a:cubicBezTo>
                  <a:cubicBezTo>
                    <a:pt x="131" y="54"/>
                    <a:pt x="132" y="54"/>
                    <a:pt x="132" y="53"/>
                  </a:cubicBezTo>
                  <a:cubicBezTo>
                    <a:pt x="132" y="52"/>
                    <a:pt x="133" y="51"/>
                    <a:pt x="133" y="51"/>
                  </a:cubicBezTo>
                  <a:cubicBezTo>
                    <a:pt x="133" y="50"/>
                    <a:pt x="134" y="49"/>
                    <a:pt x="134" y="49"/>
                  </a:cubicBezTo>
                  <a:cubicBezTo>
                    <a:pt x="134" y="48"/>
                    <a:pt x="135" y="47"/>
                    <a:pt x="135" y="47"/>
                  </a:cubicBezTo>
                  <a:cubicBezTo>
                    <a:pt x="136" y="46"/>
                    <a:pt x="136" y="45"/>
                    <a:pt x="137" y="45"/>
                  </a:cubicBezTo>
                  <a:cubicBezTo>
                    <a:pt x="137" y="44"/>
                    <a:pt x="137" y="44"/>
                    <a:pt x="138" y="43"/>
                  </a:cubicBezTo>
                  <a:cubicBezTo>
                    <a:pt x="138" y="42"/>
                    <a:pt x="139" y="42"/>
                    <a:pt x="139" y="41"/>
                  </a:cubicBezTo>
                  <a:cubicBezTo>
                    <a:pt x="140" y="41"/>
                    <a:pt x="140" y="40"/>
                    <a:pt x="140" y="40"/>
                  </a:cubicBezTo>
                  <a:cubicBezTo>
                    <a:pt x="145" y="35"/>
                    <a:pt x="150" y="31"/>
                    <a:pt x="156" y="28"/>
                  </a:cubicBezTo>
                  <a:cubicBezTo>
                    <a:pt x="156" y="28"/>
                    <a:pt x="157" y="28"/>
                    <a:pt x="157" y="28"/>
                  </a:cubicBezTo>
                  <a:cubicBezTo>
                    <a:pt x="158" y="28"/>
                    <a:pt x="159" y="27"/>
                    <a:pt x="160" y="27"/>
                  </a:cubicBezTo>
                  <a:cubicBezTo>
                    <a:pt x="160" y="26"/>
                    <a:pt x="161" y="26"/>
                    <a:pt x="161" y="26"/>
                  </a:cubicBezTo>
                  <a:cubicBezTo>
                    <a:pt x="162" y="26"/>
                    <a:pt x="163" y="26"/>
                    <a:pt x="165" y="25"/>
                  </a:cubicBezTo>
                  <a:cubicBezTo>
                    <a:pt x="165" y="25"/>
                    <a:pt x="165" y="25"/>
                    <a:pt x="165" y="25"/>
                  </a:cubicBezTo>
                  <a:cubicBezTo>
                    <a:pt x="166" y="25"/>
                    <a:pt x="168" y="24"/>
                    <a:pt x="169" y="24"/>
                  </a:cubicBezTo>
                  <a:cubicBezTo>
                    <a:pt x="169" y="24"/>
                    <a:pt x="169" y="24"/>
                    <a:pt x="169" y="24"/>
                  </a:cubicBezTo>
                  <a:cubicBezTo>
                    <a:pt x="169" y="9"/>
                    <a:pt x="169" y="9"/>
                    <a:pt x="169" y="9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59" y="1"/>
                    <a:pt x="150" y="4"/>
                    <a:pt x="14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678"/>
            <p:cNvSpPr>
              <a:spLocks/>
            </p:cNvSpPr>
            <p:nvPr/>
          </p:nvSpPr>
          <p:spPr bwMode="auto">
            <a:xfrm>
              <a:off x="6151563" y="5988050"/>
              <a:ext cx="28575" cy="26988"/>
            </a:xfrm>
            <a:custGeom>
              <a:avLst/>
              <a:gdLst>
                <a:gd name="T0" fmla="*/ 31 w 46"/>
                <a:gd name="T1" fmla="*/ 17 h 46"/>
                <a:gd name="T2" fmla="*/ 28 w 46"/>
                <a:gd name="T3" fmla="*/ 15 h 46"/>
                <a:gd name="T4" fmla="*/ 26 w 46"/>
                <a:gd name="T5" fmla="*/ 14 h 46"/>
                <a:gd name="T6" fmla="*/ 23 w 46"/>
                <a:gd name="T7" fmla="*/ 12 h 46"/>
                <a:gd name="T8" fmla="*/ 21 w 46"/>
                <a:gd name="T9" fmla="*/ 10 h 46"/>
                <a:gd name="T10" fmla="*/ 19 w 46"/>
                <a:gd name="T11" fmla="*/ 9 h 46"/>
                <a:gd name="T12" fmla="*/ 17 w 46"/>
                <a:gd name="T13" fmla="*/ 6 h 46"/>
                <a:gd name="T14" fmla="*/ 16 w 46"/>
                <a:gd name="T15" fmla="*/ 4 h 46"/>
                <a:gd name="T16" fmla="*/ 12 w 46"/>
                <a:gd name="T17" fmla="*/ 0 h 46"/>
                <a:gd name="T18" fmla="*/ 12 w 46"/>
                <a:gd name="T19" fmla="*/ 0 h 46"/>
                <a:gd name="T20" fmla="*/ 12 w 46"/>
                <a:gd name="T21" fmla="*/ 0 h 46"/>
                <a:gd name="T22" fmla="*/ 0 w 46"/>
                <a:gd name="T23" fmla="*/ 23 h 46"/>
                <a:gd name="T24" fmla="*/ 0 w 46"/>
                <a:gd name="T25" fmla="*/ 23 h 46"/>
                <a:gd name="T26" fmla="*/ 0 w 46"/>
                <a:gd name="T27" fmla="*/ 23 h 46"/>
                <a:gd name="T28" fmla="*/ 5 w 46"/>
                <a:gd name="T29" fmla="*/ 28 h 46"/>
                <a:gd name="T30" fmla="*/ 7 w 46"/>
                <a:gd name="T31" fmla="*/ 30 h 46"/>
                <a:gd name="T32" fmla="*/ 11 w 46"/>
                <a:gd name="T33" fmla="*/ 33 h 46"/>
                <a:gd name="T34" fmla="*/ 13 w 46"/>
                <a:gd name="T35" fmla="*/ 34 h 46"/>
                <a:gd name="T36" fmla="*/ 16 w 46"/>
                <a:gd name="T37" fmla="*/ 36 h 46"/>
                <a:gd name="T38" fmla="*/ 19 w 46"/>
                <a:gd name="T39" fmla="*/ 38 h 46"/>
                <a:gd name="T40" fmla="*/ 23 w 46"/>
                <a:gd name="T41" fmla="*/ 40 h 46"/>
                <a:gd name="T42" fmla="*/ 26 w 46"/>
                <a:gd name="T43" fmla="*/ 41 h 46"/>
                <a:gd name="T44" fmla="*/ 29 w 46"/>
                <a:gd name="T45" fmla="*/ 42 h 46"/>
                <a:gd name="T46" fmla="*/ 32 w 46"/>
                <a:gd name="T47" fmla="*/ 44 h 46"/>
                <a:gd name="T48" fmla="*/ 35 w 46"/>
                <a:gd name="T49" fmla="*/ 44 h 46"/>
                <a:gd name="T50" fmla="*/ 39 w 46"/>
                <a:gd name="T51" fmla="*/ 45 h 46"/>
                <a:gd name="T52" fmla="*/ 40 w 46"/>
                <a:gd name="T53" fmla="*/ 46 h 46"/>
                <a:gd name="T54" fmla="*/ 46 w 46"/>
                <a:gd name="T55" fmla="*/ 46 h 46"/>
                <a:gd name="T56" fmla="*/ 46 w 46"/>
                <a:gd name="T57" fmla="*/ 22 h 46"/>
                <a:gd name="T58" fmla="*/ 46 w 46"/>
                <a:gd name="T59" fmla="*/ 22 h 46"/>
                <a:gd name="T60" fmla="*/ 31 w 46"/>
                <a:gd name="T61" fmla="*/ 17 h 46"/>
                <a:gd name="T62" fmla="*/ 31 w 46"/>
                <a:gd name="T63" fmla="*/ 1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" h="46">
                  <a:moveTo>
                    <a:pt x="31" y="17"/>
                  </a:moveTo>
                  <a:cubicBezTo>
                    <a:pt x="30" y="17"/>
                    <a:pt x="29" y="16"/>
                    <a:pt x="28" y="15"/>
                  </a:cubicBezTo>
                  <a:cubicBezTo>
                    <a:pt x="27" y="15"/>
                    <a:pt x="27" y="15"/>
                    <a:pt x="26" y="14"/>
                  </a:cubicBezTo>
                  <a:cubicBezTo>
                    <a:pt x="25" y="14"/>
                    <a:pt x="24" y="13"/>
                    <a:pt x="23" y="12"/>
                  </a:cubicBezTo>
                  <a:cubicBezTo>
                    <a:pt x="23" y="12"/>
                    <a:pt x="22" y="11"/>
                    <a:pt x="21" y="10"/>
                  </a:cubicBezTo>
                  <a:cubicBezTo>
                    <a:pt x="21" y="10"/>
                    <a:pt x="20" y="9"/>
                    <a:pt x="19" y="9"/>
                  </a:cubicBezTo>
                  <a:cubicBezTo>
                    <a:pt x="19" y="8"/>
                    <a:pt x="18" y="7"/>
                    <a:pt x="17" y="6"/>
                  </a:cubicBezTo>
                  <a:cubicBezTo>
                    <a:pt x="16" y="5"/>
                    <a:pt x="16" y="5"/>
                    <a:pt x="16" y="4"/>
                  </a:cubicBezTo>
                  <a:cubicBezTo>
                    <a:pt x="14" y="3"/>
                    <a:pt x="13" y="1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8"/>
                    <a:pt x="5" y="16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" y="25"/>
                    <a:pt x="4" y="27"/>
                    <a:pt x="5" y="28"/>
                  </a:cubicBezTo>
                  <a:cubicBezTo>
                    <a:pt x="6" y="29"/>
                    <a:pt x="7" y="29"/>
                    <a:pt x="7" y="30"/>
                  </a:cubicBezTo>
                  <a:cubicBezTo>
                    <a:pt x="8" y="31"/>
                    <a:pt x="9" y="32"/>
                    <a:pt x="11" y="33"/>
                  </a:cubicBezTo>
                  <a:cubicBezTo>
                    <a:pt x="11" y="33"/>
                    <a:pt x="12" y="34"/>
                    <a:pt x="13" y="34"/>
                  </a:cubicBezTo>
                  <a:cubicBezTo>
                    <a:pt x="14" y="35"/>
                    <a:pt x="15" y="36"/>
                    <a:pt x="16" y="36"/>
                  </a:cubicBezTo>
                  <a:cubicBezTo>
                    <a:pt x="17" y="37"/>
                    <a:pt x="18" y="37"/>
                    <a:pt x="19" y="38"/>
                  </a:cubicBezTo>
                  <a:cubicBezTo>
                    <a:pt x="20" y="39"/>
                    <a:pt x="21" y="39"/>
                    <a:pt x="23" y="40"/>
                  </a:cubicBezTo>
                  <a:cubicBezTo>
                    <a:pt x="24" y="40"/>
                    <a:pt x="25" y="41"/>
                    <a:pt x="26" y="41"/>
                  </a:cubicBezTo>
                  <a:cubicBezTo>
                    <a:pt x="27" y="42"/>
                    <a:pt x="28" y="42"/>
                    <a:pt x="29" y="42"/>
                  </a:cubicBezTo>
                  <a:cubicBezTo>
                    <a:pt x="30" y="43"/>
                    <a:pt x="31" y="43"/>
                    <a:pt x="32" y="44"/>
                  </a:cubicBezTo>
                  <a:cubicBezTo>
                    <a:pt x="33" y="44"/>
                    <a:pt x="34" y="44"/>
                    <a:pt x="35" y="44"/>
                  </a:cubicBezTo>
                  <a:cubicBezTo>
                    <a:pt x="37" y="45"/>
                    <a:pt x="38" y="45"/>
                    <a:pt x="39" y="45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2" y="46"/>
                    <a:pt x="44" y="46"/>
                    <a:pt x="46" y="46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1" y="21"/>
                    <a:pt x="36" y="20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1679"/>
            <p:cNvSpPr>
              <a:spLocks/>
            </p:cNvSpPr>
            <p:nvPr/>
          </p:nvSpPr>
          <p:spPr bwMode="auto">
            <a:xfrm>
              <a:off x="5527676" y="6021388"/>
              <a:ext cx="68263" cy="66675"/>
            </a:xfrm>
            <a:custGeom>
              <a:avLst/>
              <a:gdLst>
                <a:gd name="T0" fmla="*/ 61 w 115"/>
                <a:gd name="T1" fmla="*/ 24 h 113"/>
                <a:gd name="T2" fmla="*/ 103 w 115"/>
                <a:gd name="T3" fmla="*/ 47 h 113"/>
                <a:gd name="T4" fmla="*/ 115 w 115"/>
                <a:gd name="T5" fmla="*/ 24 h 113"/>
                <a:gd name="T6" fmla="*/ 61 w 115"/>
                <a:gd name="T7" fmla="*/ 0 h 113"/>
                <a:gd name="T8" fmla="*/ 0 w 115"/>
                <a:gd name="T9" fmla="*/ 32 h 113"/>
                <a:gd name="T10" fmla="*/ 0 w 115"/>
                <a:gd name="T11" fmla="*/ 113 h 113"/>
                <a:gd name="T12" fmla="*/ 11 w 115"/>
                <a:gd name="T13" fmla="*/ 73 h 113"/>
                <a:gd name="T14" fmla="*/ 61 w 115"/>
                <a:gd name="T15" fmla="*/ 2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3">
                  <a:moveTo>
                    <a:pt x="61" y="24"/>
                  </a:moveTo>
                  <a:cubicBezTo>
                    <a:pt x="79" y="24"/>
                    <a:pt x="94" y="33"/>
                    <a:pt x="103" y="47"/>
                  </a:cubicBezTo>
                  <a:cubicBezTo>
                    <a:pt x="106" y="38"/>
                    <a:pt x="110" y="31"/>
                    <a:pt x="115" y="24"/>
                  </a:cubicBezTo>
                  <a:cubicBezTo>
                    <a:pt x="102" y="9"/>
                    <a:pt x="82" y="0"/>
                    <a:pt x="61" y="0"/>
                  </a:cubicBezTo>
                  <a:cubicBezTo>
                    <a:pt x="35" y="0"/>
                    <a:pt x="13" y="13"/>
                    <a:pt x="0" y="32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7" y="101"/>
                    <a:pt x="11" y="88"/>
                    <a:pt x="11" y="73"/>
                  </a:cubicBezTo>
                  <a:cubicBezTo>
                    <a:pt x="11" y="46"/>
                    <a:pt x="33" y="24"/>
                    <a:pt x="6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680"/>
            <p:cNvSpPr>
              <a:spLocks/>
            </p:cNvSpPr>
            <p:nvPr/>
          </p:nvSpPr>
          <p:spPr bwMode="auto">
            <a:xfrm>
              <a:off x="5532438" y="6021388"/>
              <a:ext cx="138113" cy="87313"/>
            </a:xfrm>
            <a:custGeom>
              <a:avLst/>
              <a:gdLst>
                <a:gd name="T0" fmla="*/ 128 w 232"/>
                <a:gd name="T1" fmla="*/ 73 h 147"/>
                <a:gd name="T2" fmla="*/ 128 w 232"/>
                <a:gd name="T3" fmla="*/ 73 h 147"/>
                <a:gd name="T4" fmla="*/ 177 w 232"/>
                <a:gd name="T5" fmla="*/ 24 h 147"/>
                <a:gd name="T6" fmla="*/ 220 w 232"/>
                <a:gd name="T7" fmla="*/ 47 h 147"/>
                <a:gd name="T8" fmla="*/ 232 w 232"/>
                <a:gd name="T9" fmla="*/ 24 h 147"/>
                <a:gd name="T10" fmla="*/ 177 w 232"/>
                <a:gd name="T11" fmla="*/ 0 h 147"/>
                <a:gd name="T12" fmla="*/ 116 w 232"/>
                <a:gd name="T13" fmla="*/ 33 h 147"/>
                <a:gd name="T14" fmla="*/ 116 w 232"/>
                <a:gd name="T15" fmla="*/ 33 h 147"/>
                <a:gd name="T16" fmla="*/ 115 w 232"/>
                <a:gd name="T17" fmla="*/ 34 h 147"/>
                <a:gd name="T18" fmla="*/ 111 w 232"/>
                <a:gd name="T19" fmla="*/ 41 h 147"/>
                <a:gd name="T20" fmla="*/ 110 w 232"/>
                <a:gd name="T21" fmla="*/ 43 h 147"/>
                <a:gd name="T22" fmla="*/ 109 w 232"/>
                <a:gd name="T23" fmla="*/ 46 h 147"/>
                <a:gd name="T24" fmla="*/ 108 w 232"/>
                <a:gd name="T25" fmla="*/ 50 h 147"/>
                <a:gd name="T26" fmla="*/ 107 w 232"/>
                <a:gd name="T27" fmla="*/ 52 h 147"/>
                <a:gd name="T28" fmla="*/ 105 w 232"/>
                <a:gd name="T29" fmla="*/ 58 h 147"/>
                <a:gd name="T30" fmla="*/ 105 w 232"/>
                <a:gd name="T31" fmla="*/ 60 h 147"/>
                <a:gd name="T32" fmla="*/ 104 w 232"/>
                <a:gd name="T33" fmla="*/ 65 h 147"/>
                <a:gd name="T34" fmla="*/ 104 w 232"/>
                <a:gd name="T35" fmla="*/ 67 h 147"/>
                <a:gd name="T36" fmla="*/ 104 w 232"/>
                <a:gd name="T37" fmla="*/ 73 h 147"/>
                <a:gd name="T38" fmla="*/ 104 w 232"/>
                <a:gd name="T39" fmla="*/ 73 h 147"/>
                <a:gd name="T40" fmla="*/ 104 w 232"/>
                <a:gd name="T41" fmla="*/ 73 h 147"/>
                <a:gd name="T42" fmla="*/ 104 w 232"/>
                <a:gd name="T43" fmla="*/ 73 h 147"/>
                <a:gd name="T44" fmla="*/ 104 w 232"/>
                <a:gd name="T45" fmla="*/ 74 h 147"/>
                <a:gd name="T46" fmla="*/ 96 w 232"/>
                <a:gd name="T47" fmla="*/ 100 h 147"/>
                <a:gd name="T48" fmla="*/ 54 w 232"/>
                <a:gd name="T49" fmla="*/ 123 h 147"/>
                <a:gd name="T50" fmla="*/ 12 w 232"/>
                <a:gd name="T51" fmla="*/ 100 h 147"/>
                <a:gd name="T52" fmla="*/ 0 w 232"/>
                <a:gd name="T53" fmla="*/ 123 h 147"/>
                <a:gd name="T54" fmla="*/ 54 w 232"/>
                <a:gd name="T55" fmla="*/ 147 h 147"/>
                <a:gd name="T56" fmla="*/ 108 w 232"/>
                <a:gd name="T57" fmla="*/ 123 h 147"/>
                <a:gd name="T58" fmla="*/ 116 w 232"/>
                <a:gd name="T59" fmla="*/ 114 h 147"/>
                <a:gd name="T60" fmla="*/ 128 w 232"/>
                <a:gd name="T61" fmla="*/ 74 h 147"/>
                <a:gd name="T62" fmla="*/ 128 w 232"/>
                <a:gd name="T63" fmla="*/ 7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2" h="147">
                  <a:moveTo>
                    <a:pt x="128" y="73"/>
                  </a:moveTo>
                  <a:cubicBezTo>
                    <a:pt x="128" y="73"/>
                    <a:pt x="128" y="73"/>
                    <a:pt x="128" y="73"/>
                  </a:cubicBezTo>
                  <a:cubicBezTo>
                    <a:pt x="128" y="46"/>
                    <a:pt x="150" y="24"/>
                    <a:pt x="177" y="24"/>
                  </a:cubicBezTo>
                  <a:cubicBezTo>
                    <a:pt x="195" y="24"/>
                    <a:pt x="211" y="33"/>
                    <a:pt x="220" y="47"/>
                  </a:cubicBezTo>
                  <a:cubicBezTo>
                    <a:pt x="222" y="38"/>
                    <a:pt x="226" y="31"/>
                    <a:pt x="232" y="24"/>
                  </a:cubicBezTo>
                  <a:cubicBezTo>
                    <a:pt x="218" y="9"/>
                    <a:pt x="199" y="0"/>
                    <a:pt x="177" y="0"/>
                  </a:cubicBezTo>
                  <a:cubicBezTo>
                    <a:pt x="152" y="0"/>
                    <a:pt x="129" y="13"/>
                    <a:pt x="116" y="33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6" y="34"/>
                    <a:pt x="115" y="34"/>
                    <a:pt x="115" y="34"/>
                  </a:cubicBezTo>
                  <a:cubicBezTo>
                    <a:pt x="114" y="36"/>
                    <a:pt x="113" y="38"/>
                    <a:pt x="111" y="41"/>
                  </a:cubicBezTo>
                  <a:cubicBezTo>
                    <a:pt x="111" y="42"/>
                    <a:pt x="111" y="42"/>
                    <a:pt x="110" y="43"/>
                  </a:cubicBezTo>
                  <a:cubicBezTo>
                    <a:pt x="110" y="44"/>
                    <a:pt x="109" y="45"/>
                    <a:pt x="109" y="46"/>
                  </a:cubicBezTo>
                  <a:cubicBezTo>
                    <a:pt x="109" y="47"/>
                    <a:pt x="108" y="48"/>
                    <a:pt x="108" y="50"/>
                  </a:cubicBezTo>
                  <a:cubicBezTo>
                    <a:pt x="108" y="50"/>
                    <a:pt x="107" y="51"/>
                    <a:pt x="107" y="52"/>
                  </a:cubicBezTo>
                  <a:cubicBezTo>
                    <a:pt x="106" y="54"/>
                    <a:pt x="106" y="56"/>
                    <a:pt x="105" y="58"/>
                  </a:cubicBezTo>
                  <a:cubicBezTo>
                    <a:pt x="105" y="59"/>
                    <a:pt x="105" y="59"/>
                    <a:pt x="105" y="60"/>
                  </a:cubicBezTo>
                  <a:cubicBezTo>
                    <a:pt x="105" y="62"/>
                    <a:pt x="104" y="63"/>
                    <a:pt x="104" y="65"/>
                  </a:cubicBezTo>
                  <a:cubicBezTo>
                    <a:pt x="104" y="65"/>
                    <a:pt x="104" y="66"/>
                    <a:pt x="104" y="67"/>
                  </a:cubicBezTo>
                  <a:cubicBezTo>
                    <a:pt x="104" y="69"/>
                    <a:pt x="104" y="71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4"/>
                  </a:cubicBezTo>
                  <a:cubicBezTo>
                    <a:pt x="104" y="83"/>
                    <a:pt x="101" y="92"/>
                    <a:pt x="96" y="100"/>
                  </a:cubicBezTo>
                  <a:cubicBezTo>
                    <a:pt x="87" y="114"/>
                    <a:pt x="72" y="123"/>
                    <a:pt x="54" y="123"/>
                  </a:cubicBezTo>
                  <a:cubicBezTo>
                    <a:pt x="36" y="123"/>
                    <a:pt x="21" y="114"/>
                    <a:pt x="12" y="100"/>
                  </a:cubicBezTo>
                  <a:cubicBezTo>
                    <a:pt x="9" y="108"/>
                    <a:pt x="5" y="116"/>
                    <a:pt x="0" y="123"/>
                  </a:cubicBezTo>
                  <a:cubicBezTo>
                    <a:pt x="13" y="138"/>
                    <a:pt x="33" y="147"/>
                    <a:pt x="54" y="147"/>
                  </a:cubicBezTo>
                  <a:cubicBezTo>
                    <a:pt x="75" y="147"/>
                    <a:pt x="95" y="138"/>
                    <a:pt x="108" y="123"/>
                  </a:cubicBezTo>
                  <a:cubicBezTo>
                    <a:pt x="111" y="120"/>
                    <a:pt x="113" y="117"/>
                    <a:pt x="116" y="114"/>
                  </a:cubicBezTo>
                  <a:cubicBezTo>
                    <a:pt x="123" y="102"/>
                    <a:pt x="128" y="88"/>
                    <a:pt x="128" y="74"/>
                  </a:cubicBezTo>
                  <a:cubicBezTo>
                    <a:pt x="128" y="73"/>
                    <a:pt x="128" y="73"/>
                    <a:pt x="12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681"/>
            <p:cNvSpPr>
              <a:spLocks/>
            </p:cNvSpPr>
            <p:nvPr/>
          </p:nvSpPr>
          <p:spPr bwMode="auto">
            <a:xfrm>
              <a:off x="5605463" y="6021388"/>
              <a:ext cx="138113" cy="87313"/>
            </a:xfrm>
            <a:custGeom>
              <a:avLst/>
              <a:gdLst>
                <a:gd name="T0" fmla="*/ 116 w 232"/>
                <a:gd name="T1" fmla="*/ 114 h 147"/>
                <a:gd name="T2" fmla="*/ 128 w 232"/>
                <a:gd name="T3" fmla="*/ 73 h 147"/>
                <a:gd name="T4" fmla="*/ 178 w 232"/>
                <a:gd name="T5" fmla="*/ 24 h 147"/>
                <a:gd name="T6" fmla="*/ 220 w 232"/>
                <a:gd name="T7" fmla="*/ 47 h 147"/>
                <a:gd name="T8" fmla="*/ 232 w 232"/>
                <a:gd name="T9" fmla="*/ 24 h 147"/>
                <a:gd name="T10" fmla="*/ 178 w 232"/>
                <a:gd name="T11" fmla="*/ 0 h 147"/>
                <a:gd name="T12" fmla="*/ 104 w 232"/>
                <a:gd name="T13" fmla="*/ 73 h 147"/>
                <a:gd name="T14" fmla="*/ 54 w 232"/>
                <a:gd name="T15" fmla="*/ 123 h 147"/>
                <a:gd name="T16" fmla="*/ 12 w 232"/>
                <a:gd name="T17" fmla="*/ 100 h 147"/>
                <a:gd name="T18" fmla="*/ 0 w 232"/>
                <a:gd name="T19" fmla="*/ 123 h 147"/>
                <a:gd name="T20" fmla="*/ 54 w 232"/>
                <a:gd name="T21" fmla="*/ 147 h 147"/>
                <a:gd name="T22" fmla="*/ 116 w 232"/>
                <a:gd name="T23" fmla="*/ 11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2" h="147">
                  <a:moveTo>
                    <a:pt x="116" y="114"/>
                  </a:moveTo>
                  <a:cubicBezTo>
                    <a:pt x="124" y="102"/>
                    <a:pt x="128" y="88"/>
                    <a:pt x="128" y="73"/>
                  </a:cubicBezTo>
                  <a:cubicBezTo>
                    <a:pt x="128" y="46"/>
                    <a:pt x="151" y="24"/>
                    <a:pt x="178" y="24"/>
                  </a:cubicBezTo>
                  <a:cubicBezTo>
                    <a:pt x="196" y="24"/>
                    <a:pt x="211" y="33"/>
                    <a:pt x="220" y="47"/>
                  </a:cubicBezTo>
                  <a:cubicBezTo>
                    <a:pt x="223" y="38"/>
                    <a:pt x="227" y="31"/>
                    <a:pt x="232" y="24"/>
                  </a:cubicBezTo>
                  <a:cubicBezTo>
                    <a:pt x="219" y="9"/>
                    <a:pt x="199" y="0"/>
                    <a:pt x="178" y="0"/>
                  </a:cubicBezTo>
                  <a:cubicBezTo>
                    <a:pt x="137" y="0"/>
                    <a:pt x="104" y="33"/>
                    <a:pt x="104" y="73"/>
                  </a:cubicBezTo>
                  <a:cubicBezTo>
                    <a:pt x="104" y="101"/>
                    <a:pt x="82" y="123"/>
                    <a:pt x="54" y="123"/>
                  </a:cubicBezTo>
                  <a:cubicBezTo>
                    <a:pt x="37" y="123"/>
                    <a:pt x="21" y="114"/>
                    <a:pt x="12" y="100"/>
                  </a:cubicBezTo>
                  <a:cubicBezTo>
                    <a:pt x="10" y="108"/>
                    <a:pt x="5" y="116"/>
                    <a:pt x="0" y="123"/>
                  </a:cubicBezTo>
                  <a:cubicBezTo>
                    <a:pt x="14" y="138"/>
                    <a:pt x="33" y="147"/>
                    <a:pt x="54" y="147"/>
                  </a:cubicBezTo>
                  <a:cubicBezTo>
                    <a:pt x="80" y="147"/>
                    <a:pt x="103" y="134"/>
                    <a:pt x="116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1682"/>
            <p:cNvSpPr>
              <a:spLocks/>
            </p:cNvSpPr>
            <p:nvPr/>
          </p:nvSpPr>
          <p:spPr bwMode="auto">
            <a:xfrm>
              <a:off x="5678488" y="6021388"/>
              <a:ext cx="138113" cy="87313"/>
            </a:xfrm>
            <a:custGeom>
              <a:avLst/>
              <a:gdLst>
                <a:gd name="T0" fmla="*/ 96 w 232"/>
                <a:gd name="T1" fmla="*/ 100 h 147"/>
                <a:gd name="T2" fmla="*/ 54 w 232"/>
                <a:gd name="T3" fmla="*/ 123 h 147"/>
                <a:gd name="T4" fmla="*/ 12 w 232"/>
                <a:gd name="T5" fmla="*/ 100 h 147"/>
                <a:gd name="T6" fmla="*/ 0 w 232"/>
                <a:gd name="T7" fmla="*/ 123 h 147"/>
                <a:gd name="T8" fmla="*/ 54 w 232"/>
                <a:gd name="T9" fmla="*/ 147 h 147"/>
                <a:gd name="T10" fmla="*/ 108 w 232"/>
                <a:gd name="T11" fmla="*/ 123 h 147"/>
                <a:gd name="T12" fmla="*/ 116 w 232"/>
                <a:gd name="T13" fmla="*/ 114 h 147"/>
                <a:gd name="T14" fmla="*/ 128 w 232"/>
                <a:gd name="T15" fmla="*/ 74 h 147"/>
                <a:gd name="T16" fmla="*/ 128 w 232"/>
                <a:gd name="T17" fmla="*/ 73 h 147"/>
                <a:gd name="T18" fmla="*/ 128 w 232"/>
                <a:gd name="T19" fmla="*/ 73 h 147"/>
                <a:gd name="T20" fmla="*/ 178 w 232"/>
                <a:gd name="T21" fmla="*/ 24 h 147"/>
                <a:gd name="T22" fmla="*/ 220 w 232"/>
                <a:gd name="T23" fmla="*/ 47 h 147"/>
                <a:gd name="T24" fmla="*/ 232 w 232"/>
                <a:gd name="T25" fmla="*/ 24 h 147"/>
                <a:gd name="T26" fmla="*/ 178 w 232"/>
                <a:gd name="T27" fmla="*/ 0 h 147"/>
                <a:gd name="T28" fmla="*/ 116 w 232"/>
                <a:gd name="T29" fmla="*/ 33 h 147"/>
                <a:gd name="T30" fmla="*/ 116 w 232"/>
                <a:gd name="T31" fmla="*/ 33 h 147"/>
                <a:gd name="T32" fmla="*/ 115 w 232"/>
                <a:gd name="T33" fmla="*/ 34 h 147"/>
                <a:gd name="T34" fmla="*/ 112 w 232"/>
                <a:gd name="T35" fmla="*/ 41 h 147"/>
                <a:gd name="T36" fmla="*/ 110 w 232"/>
                <a:gd name="T37" fmla="*/ 43 h 147"/>
                <a:gd name="T38" fmla="*/ 109 w 232"/>
                <a:gd name="T39" fmla="*/ 46 h 147"/>
                <a:gd name="T40" fmla="*/ 108 w 232"/>
                <a:gd name="T41" fmla="*/ 50 h 147"/>
                <a:gd name="T42" fmla="*/ 107 w 232"/>
                <a:gd name="T43" fmla="*/ 52 h 147"/>
                <a:gd name="T44" fmla="*/ 106 w 232"/>
                <a:gd name="T45" fmla="*/ 58 h 147"/>
                <a:gd name="T46" fmla="*/ 105 w 232"/>
                <a:gd name="T47" fmla="*/ 60 h 147"/>
                <a:gd name="T48" fmla="*/ 104 w 232"/>
                <a:gd name="T49" fmla="*/ 65 h 147"/>
                <a:gd name="T50" fmla="*/ 104 w 232"/>
                <a:gd name="T51" fmla="*/ 67 h 147"/>
                <a:gd name="T52" fmla="*/ 104 w 232"/>
                <a:gd name="T53" fmla="*/ 73 h 147"/>
                <a:gd name="T54" fmla="*/ 104 w 232"/>
                <a:gd name="T55" fmla="*/ 73 h 147"/>
                <a:gd name="T56" fmla="*/ 104 w 232"/>
                <a:gd name="T57" fmla="*/ 73 h 147"/>
                <a:gd name="T58" fmla="*/ 104 w 232"/>
                <a:gd name="T59" fmla="*/ 73 h 147"/>
                <a:gd name="T60" fmla="*/ 104 w 232"/>
                <a:gd name="T61" fmla="*/ 74 h 147"/>
                <a:gd name="T62" fmla="*/ 96 w 232"/>
                <a:gd name="T63" fmla="*/ 10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2" h="147">
                  <a:moveTo>
                    <a:pt x="96" y="100"/>
                  </a:moveTo>
                  <a:cubicBezTo>
                    <a:pt x="87" y="114"/>
                    <a:pt x="72" y="123"/>
                    <a:pt x="54" y="123"/>
                  </a:cubicBezTo>
                  <a:cubicBezTo>
                    <a:pt x="36" y="123"/>
                    <a:pt x="21" y="114"/>
                    <a:pt x="12" y="100"/>
                  </a:cubicBezTo>
                  <a:cubicBezTo>
                    <a:pt x="9" y="108"/>
                    <a:pt x="5" y="116"/>
                    <a:pt x="0" y="123"/>
                  </a:cubicBezTo>
                  <a:cubicBezTo>
                    <a:pt x="13" y="138"/>
                    <a:pt x="33" y="147"/>
                    <a:pt x="54" y="147"/>
                  </a:cubicBezTo>
                  <a:cubicBezTo>
                    <a:pt x="75" y="147"/>
                    <a:pt x="95" y="138"/>
                    <a:pt x="108" y="123"/>
                  </a:cubicBezTo>
                  <a:cubicBezTo>
                    <a:pt x="111" y="120"/>
                    <a:pt x="113" y="117"/>
                    <a:pt x="116" y="114"/>
                  </a:cubicBezTo>
                  <a:cubicBezTo>
                    <a:pt x="123" y="102"/>
                    <a:pt x="128" y="88"/>
                    <a:pt x="128" y="74"/>
                  </a:cubicBezTo>
                  <a:cubicBezTo>
                    <a:pt x="128" y="73"/>
                    <a:pt x="128" y="73"/>
                    <a:pt x="128" y="73"/>
                  </a:cubicBezTo>
                  <a:cubicBezTo>
                    <a:pt x="128" y="73"/>
                    <a:pt x="128" y="73"/>
                    <a:pt x="128" y="73"/>
                  </a:cubicBezTo>
                  <a:cubicBezTo>
                    <a:pt x="128" y="46"/>
                    <a:pt x="150" y="24"/>
                    <a:pt x="178" y="24"/>
                  </a:cubicBezTo>
                  <a:cubicBezTo>
                    <a:pt x="195" y="24"/>
                    <a:pt x="211" y="33"/>
                    <a:pt x="220" y="47"/>
                  </a:cubicBezTo>
                  <a:cubicBezTo>
                    <a:pt x="222" y="38"/>
                    <a:pt x="227" y="31"/>
                    <a:pt x="232" y="24"/>
                  </a:cubicBezTo>
                  <a:cubicBezTo>
                    <a:pt x="218" y="9"/>
                    <a:pt x="199" y="0"/>
                    <a:pt x="178" y="0"/>
                  </a:cubicBezTo>
                  <a:cubicBezTo>
                    <a:pt x="152" y="0"/>
                    <a:pt x="129" y="13"/>
                    <a:pt x="116" y="33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6" y="34"/>
                    <a:pt x="116" y="34"/>
                    <a:pt x="115" y="34"/>
                  </a:cubicBezTo>
                  <a:cubicBezTo>
                    <a:pt x="114" y="36"/>
                    <a:pt x="113" y="38"/>
                    <a:pt x="112" y="41"/>
                  </a:cubicBezTo>
                  <a:cubicBezTo>
                    <a:pt x="111" y="42"/>
                    <a:pt x="111" y="42"/>
                    <a:pt x="110" y="43"/>
                  </a:cubicBezTo>
                  <a:cubicBezTo>
                    <a:pt x="110" y="44"/>
                    <a:pt x="109" y="45"/>
                    <a:pt x="109" y="46"/>
                  </a:cubicBezTo>
                  <a:cubicBezTo>
                    <a:pt x="109" y="47"/>
                    <a:pt x="108" y="48"/>
                    <a:pt x="108" y="50"/>
                  </a:cubicBezTo>
                  <a:cubicBezTo>
                    <a:pt x="108" y="50"/>
                    <a:pt x="107" y="51"/>
                    <a:pt x="107" y="52"/>
                  </a:cubicBezTo>
                  <a:cubicBezTo>
                    <a:pt x="106" y="54"/>
                    <a:pt x="106" y="56"/>
                    <a:pt x="106" y="58"/>
                  </a:cubicBezTo>
                  <a:cubicBezTo>
                    <a:pt x="105" y="59"/>
                    <a:pt x="105" y="59"/>
                    <a:pt x="105" y="60"/>
                  </a:cubicBezTo>
                  <a:cubicBezTo>
                    <a:pt x="105" y="62"/>
                    <a:pt x="105" y="63"/>
                    <a:pt x="104" y="65"/>
                  </a:cubicBezTo>
                  <a:cubicBezTo>
                    <a:pt x="104" y="65"/>
                    <a:pt x="104" y="66"/>
                    <a:pt x="104" y="67"/>
                  </a:cubicBezTo>
                  <a:cubicBezTo>
                    <a:pt x="104" y="69"/>
                    <a:pt x="104" y="71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4"/>
                  </a:cubicBezTo>
                  <a:cubicBezTo>
                    <a:pt x="104" y="83"/>
                    <a:pt x="101" y="92"/>
                    <a:pt x="9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683"/>
            <p:cNvSpPr>
              <a:spLocks/>
            </p:cNvSpPr>
            <p:nvPr/>
          </p:nvSpPr>
          <p:spPr bwMode="auto">
            <a:xfrm>
              <a:off x="5751513" y="6021388"/>
              <a:ext cx="138113" cy="87313"/>
            </a:xfrm>
            <a:custGeom>
              <a:avLst/>
              <a:gdLst>
                <a:gd name="T0" fmla="*/ 104 w 232"/>
                <a:gd name="T1" fmla="*/ 73 h 147"/>
                <a:gd name="T2" fmla="*/ 55 w 232"/>
                <a:gd name="T3" fmla="*/ 123 h 147"/>
                <a:gd name="T4" fmla="*/ 12 w 232"/>
                <a:gd name="T5" fmla="*/ 100 h 147"/>
                <a:gd name="T6" fmla="*/ 0 w 232"/>
                <a:gd name="T7" fmla="*/ 123 h 147"/>
                <a:gd name="T8" fmla="*/ 55 w 232"/>
                <a:gd name="T9" fmla="*/ 147 h 147"/>
                <a:gd name="T10" fmla="*/ 116 w 232"/>
                <a:gd name="T11" fmla="*/ 114 h 147"/>
                <a:gd name="T12" fmla="*/ 128 w 232"/>
                <a:gd name="T13" fmla="*/ 73 h 147"/>
                <a:gd name="T14" fmla="*/ 178 w 232"/>
                <a:gd name="T15" fmla="*/ 24 h 147"/>
                <a:gd name="T16" fmla="*/ 220 w 232"/>
                <a:gd name="T17" fmla="*/ 47 h 147"/>
                <a:gd name="T18" fmla="*/ 232 w 232"/>
                <a:gd name="T19" fmla="*/ 24 h 147"/>
                <a:gd name="T20" fmla="*/ 178 w 232"/>
                <a:gd name="T21" fmla="*/ 0 h 147"/>
                <a:gd name="T22" fmla="*/ 104 w 232"/>
                <a:gd name="T23" fmla="*/ 7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2" h="147">
                  <a:moveTo>
                    <a:pt x="104" y="73"/>
                  </a:moveTo>
                  <a:cubicBezTo>
                    <a:pt x="104" y="101"/>
                    <a:pt x="82" y="123"/>
                    <a:pt x="55" y="123"/>
                  </a:cubicBezTo>
                  <a:cubicBezTo>
                    <a:pt x="37" y="123"/>
                    <a:pt x="21" y="114"/>
                    <a:pt x="12" y="100"/>
                  </a:cubicBezTo>
                  <a:cubicBezTo>
                    <a:pt x="10" y="108"/>
                    <a:pt x="6" y="116"/>
                    <a:pt x="0" y="123"/>
                  </a:cubicBezTo>
                  <a:cubicBezTo>
                    <a:pt x="14" y="138"/>
                    <a:pt x="33" y="147"/>
                    <a:pt x="55" y="147"/>
                  </a:cubicBezTo>
                  <a:cubicBezTo>
                    <a:pt x="80" y="147"/>
                    <a:pt x="103" y="134"/>
                    <a:pt x="116" y="114"/>
                  </a:cubicBezTo>
                  <a:cubicBezTo>
                    <a:pt x="124" y="102"/>
                    <a:pt x="128" y="88"/>
                    <a:pt x="128" y="73"/>
                  </a:cubicBezTo>
                  <a:cubicBezTo>
                    <a:pt x="128" y="46"/>
                    <a:pt x="151" y="24"/>
                    <a:pt x="178" y="24"/>
                  </a:cubicBezTo>
                  <a:cubicBezTo>
                    <a:pt x="196" y="24"/>
                    <a:pt x="211" y="33"/>
                    <a:pt x="220" y="47"/>
                  </a:cubicBezTo>
                  <a:cubicBezTo>
                    <a:pt x="223" y="38"/>
                    <a:pt x="227" y="31"/>
                    <a:pt x="232" y="24"/>
                  </a:cubicBezTo>
                  <a:cubicBezTo>
                    <a:pt x="219" y="9"/>
                    <a:pt x="199" y="0"/>
                    <a:pt x="178" y="0"/>
                  </a:cubicBezTo>
                  <a:cubicBezTo>
                    <a:pt x="137" y="0"/>
                    <a:pt x="104" y="33"/>
                    <a:pt x="104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1684"/>
            <p:cNvSpPr>
              <a:spLocks/>
            </p:cNvSpPr>
            <p:nvPr/>
          </p:nvSpPr>
          <p:spPr bwMode="auto">
            <a:xfrm>
              <a:off x="5826126" y="6021388"/>
              <a:ext cx="138113" cy="87313"/>
            </a:xfrm>
            <a:custGeom>
              <a:avLst/>
              <a:gdLst>
                <a:gd name="T0" fmla="*/ 116 w 232"/>
                <a:gd name="T1" fmla="*/ 33 h 147"/>
                <a:gd name="T2" fmla="*/ 116 w 232"/>
                <a:gd name="T3" fmla="*/ 33 h 147"/>
                <a:gd name="T4" fmla="*/ 115 w 232"/>
                <a:gd name="T5" fmla="*/ 34 h 147"/>
                <a:gd name="T6" fmla="*/ 112 w 232"/>
                <a:gd name="T7" fmla="*/ 41 h 147"/>
                <a:gd name="T8" fmla="*/ 110 w 232"/>
                <a:gd name="T9" fmla="*/ 43 h 147"/>
                <a:gd name="T10" fmla="*/ 109 w 232"/>
                <a:gd name="T11" fmla="*/ 46 h 147"/>
                <a:gd name="T12" fmla="*/ 108 w 232"/>
                <a:gd name="T13" fmla="*/ 50 h 147"/>
                <a:gd name="T14" fmla="*/ 107 w 232"/>
                <a:gd name="T15" fmla="*/ 52 h 147"/>
                <a:gd name="T16" fmla="*/ 106 w 232"/>
                <a:gd name="T17" fmla="*/ 58 h 147"/>
                <a:gd name="T18" fmla="*/ 105 w 232"/>
                <a:gd name="T19" fmla="*/ 60 h 147"/>
                <a:gd name="T20" fmla="*/ 105 w 232"/>
                <a:gd name="T21" fmla="*/ 65 h 147"/>
                <a:gd name="T22" fmla="*/ 104 w 232"/>
                <a:gd name="T23" fmla="*/ 67 h 147"/>
                <a:gd name="T24" fmla="*/ 104 w 232"/>
                <a:gd name="T25" fmla="*/ 73 h 147"/>
                <a:gd name="T26" fmla="*/ 104 w 232"/>
                <a:gd name="T27" fmla="*/ 73 h 147"/>
                <a:gd name="T28" fmla="*/ 104 w 232"/>
                <a:gd name="T29" fmla="*/ 73 h 147"/>
                <a:gd name="T30" fmla="*/ 104 w 232"/>
                <a:gd name="T31" fmla="*/ 73 h 147"/>
                <a:gd name="T32" fmla="*/ 104 w 232"/>
                <a:gd name="T33" fmla="*/ 74 h 147"/>
                <a:gd name="T34" fmla="*/ 96 w 232"/>
                <a:gd name="T35" fmla="*/ 100 h 147"/>
                <a:gd name="T36" fmla="*/ 54 w 232"/>
                <a:gd name="T37" fmla="*/ 123 h 147"/>
                <a:gd name="T38" fmla="*/ 12 w 232"/>
                <a:gd name="T39" fmla="*/ 100 h 147"/>
                <a:gd name="T40" fmla="*/ 0 w 232"/>
                <a:gd name="T41" fmla="*/ 123 h 147"/>
                <a:gd name="T42" fmla="*/ 54 w 232"/>
                <a:gd name="T43" fmla="*/ 147 h 147"/>
                <a:gd name="T44" fmla="*/ 108 w 232"/>
                <a:gd name="T45" fmla="*/ 123 h 147"/>
                <a:gd name="T46" fmla="*/ 116 w 232"/>
                <a:gd name="T47" fmla="*/ 114 h 147"/>
                <a:gd name="T48" fmla="*/ 128 w 232"/>
                <a:gd name="T49" fmla="*/ 74 h 147"/>
                <a:gd name="T50" fmla="*/ 128 w 232"/>
                <a:gd name="T51" fmla="*/ 73 h 147"/>
                <a:gd name="T52" fmla="*/ 128 w 232"/>
                <a:gd name="T53" fmla="*/ 73 h 147"/>
                <a:gd name="T54" fmla="*/ 178 w 232"/>
                <a:gd name="T55" fmla="*/ 24 h 147"/>
                <a:gd name="T56" fmla="*/ 220 w 232"/>
                <a:gd name="T57" fmla="*/ 47 h 147"/>
                <a:gd name="T58" fmla="*/ 232 w 232"/>
                <a:gd name="T59" fmla="*/ 24 h 147"/>
                <a:gd name="T60" fmla="*/ 178 w 232"/>
                <a:gd name="T61" fmla="*/ 0 h 147"/>
                <a:gd name="T62" fmla="*/ 116 w 232"/>
                <a:gd name="T63" fmla="*/ 3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2" h="147">
                  <a:moveTo>
                    <a:pt x="116" y="33"/>
                  </a:moveTo>
                  <a:cubicBezTo>
                    <a:pt x="116" y="33"/>
                    <a:pt x="116" y="33"/>
                    <a:pt x="116" y="33"/>
                  </a:cubicBezTo>
                  <a:cubicBezTo>
                    <a:pt x="116" y="34"/>
                    <a:pt x="116" y="34"/>
                    <a:pt x="115" y="34"/>
                  </a:cubicBezTo>
                  <a:cubicBezTo>
                    <a:pt x="114" y="36"/>
                    <a:pt x="113" y="38"/>
                    <a:pt x="112" y="41"/>
                  </a:cubicBezTo>
                  <a:cubicBezTo>
                    <a:pt x="111" y="42"/>
                    <a:pt x="111" y="42"/>
                    <a:pt x="110" y="43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7"/>
                    <a:pt x="108" y="48"/>
                    <a:pt x="108" y="50"/>
                  </a:cubicBezTo>
                  <a:cubicBezTo>
                    <a:pt x="108" y="50"/>
                    <a:pt x="107" y="51"/>
                    <a:pt x="107" y="52"/>
                  </a:cubicBezTo>
                  <a:cubicBezTo>
                    <a:pt x="107" y="54"/>
                    <a:pt x="106" y="56"/>
                    <a:pt x="106" y="58"/>
                  </a:cubicBezTo>
                  <a:cubicBezTo>
                    <a:pt x="105" y="59"/>
                    <a:pt x="105" y="59"/>
                    <a:pt x="105" y="60"/>
                  </a:cubicBezTo>
                  <a:cubicBezTo>
                    <a:pt x="105" y="62"/>
                    <a:pt x="105" y="63"/>
                    <a:pt x="105" y="65"/>
                  </a:cubicBezTo>
                  <a:cubicBezTo>
                    <a:pt x="104" y="65"/>
                    <a:pt x="104" y="66"/>
                    <a:pt x="104" y="67"/>
                  </a:cubicBezTo>
                  <a:cubicBezTo>
                    <a:pt x="104" y="69"/>
                    <a:pt x="104" y="71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4"/>
                  </a:cubicBezTo>
                  <a:cubicBezTo>
                    <a:pt x="104" y="83"/>
                    <a:pt x="101" y="92"/>
                    <a:pt x="96" y="100"/>
                  </a:cubicBezTo>
                  <a:cubicBezTo>
                    <a:pt x="87" y="114"/>
                    <a:pt x="72" y="123"/>
                    <a:pt x="54" y="123"/>
                  </a:cubicBezTo>
                  <a:cubicBezTo>
                    <a:pt x="36" y="123"/>
                    <a:pt x="21" y="114"/>
                    <a:pt x="12" y="100"/>
                  </a:cubicBezTo>
                  <a:cubicBezTo>
                    <a:pt x="9" y="108"/>
                    <a:pt x="5" y="116"/>
                    <a:pt x="0" y="123"/>
                  </a:cubicBezTo>
                  <a:cubicBezTo>
                    <a:pt x="14" y="138"/>
                    <a:pt x="33" y="147"/>
                    <a:pt x="54" y="147"/>
                  </a:cubicBezTo>
                  <a:cubicBezTo>
                    <a:pt x="75" y="147"/>
                    <a:pt x="95" y="138"/>
                    <a:pt x="108" y="123"/>
                  </a:cubicBezTo>
                  <a:cubicBezTo>
                    <a:pt x="111" y="120"/>
                    <a:pt x="114" y="117"/>
                    <a:pt x="116" y="114"/>
                  </a:cubicBezTo>
                  <a:cubicBezTo>
                    <a:pt x="123" y="102"/>
                    <a:pt x="128" y="88"/>
                    <a:pt x="128" y="74"/>
                  </a:cubicBezTo>
                  <a:cubicBezTo>
                    <a:pt x="128" y="73"/>
                    <a:pt x="128" y="73"/>
                    <a:pt x="128" y="73"/>
                  </a:cubicBezTo>
                  <a:cubicBezTo>
                    <a:pt x="128" y="73"/>
                    <a:pt x="128" y="73"/>
                    <a:pt x="128" y="73"/>
                  </a:cubicBezTo>
                  <a:cubicBezTo>
                    <a:pt x="128" y="46"/>
                    <a:pt x="150" y="24"/>
                    <a:pt x="178" y="24"/>
                  </a:cubicBezTo>
                  <a:cubicBezTo>
                    <a:pt x="195" y="24"/>
                    <a:pt x="211" y="33"/>
                    <a:pt x="220" y="47"/>
                  </a:cubicBezTo>
                  <a:cubicBezTo>
                    <a:pt x="223" y="38"/>
                    <a:pt x="227" y="31"/>
                    <a:pt x="232" y="24"/>
                  </a:cubicBezTo>
                  <a:cubicBezTo>
                    <a:pt x="218" y="9"/>
                    <a:pt x="199" y="0"/>
                    <a:pt x="178" y="0"/>
                  </a:cubicBezTo>
                  <a:cubicBezTo>
                    <a:pt x="152" y="0"/>
                    <a:pt x="129" y="13"/>
                    <a:pt x="116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1685"/>
            <p:cNvSpPr>
              <a:spLocks/>
            </p:cNvSpPr>
            <p:nvPr/>
          </p:nvSpPr>
          <p:spPr bwMode="auto">
            <a:xfrm>
              <a:off x="5899151" y="6021388"/>
              <a:ext cx="138113" cy="87313"/>
            </a:xfrm>
            <a:custGeom>
              <a:avLst/>
              <a:gdLst>
                <a:gd name="T0" fmla="*/ 177 w 231"/>
                <a:gd name="T1" fmla="*/ 24 h 147"/>
                <a:gd name="T2" fmla="*/ 219 w 231"/>
                <a:gd name="T3" fmla="*/ 47 h 147"/>
                <a:gd name="T4" fmla="*/ 231 w 231"/>
                <a:gd name="T5" fmla="*/ 24 h 147"/>
                <a:gd name="T6" fmla="*/ 177 w 231"/>
                <a:gd name="T7" fmla="*/ 0 h 147"/>
                <a:gd name="T8" fmla="*/ 103 w 231"/>
                <a:gd name="T9" fmla="*/ 73 h 147"/>
                <a:gd name="T10" fmla="*/ 54 w 231"/>
                <a:gd name="T11" fmla="*/ 123 h 147"/>
                <a:gd name="T12" fmla="*/ 12 w 231"/>
                <a:gd name="T13" fmla="*/ 100 h 147"/>
                <a:gd name="T14" fmla="*/ 0 w 231"/>
                <a:gd name="T15" fmla="*/ 123 h 147"/>
                <a:gd name="T16" fmla="*/ 54 w 231"/>
                <a:gd name="T17" fmla="*/ 147 h 147"/>
                <a:gd name="T18" fmla="*/ 115 w 231"/>
                <a:gd name="T19" fmla="*/ 114 h 147"/>
                <a:gd name="T20" fmla="*/ 127 w 231"/>
                <a:gd name="T21" fmla="*/ 73 h 147"/>
                <a:gd name="T22" fmla="*/ 177 w 231"/>
                <a:gd name="T23" fmla="*/ 2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147">
                  <a:moveTo>
                    <a:pt x="177" y="24"/>
                  </a:moveTo>
                  <a:cubicBezTo>
                    <a:pt x="195" y="24"/>
                    <a:pt x="210" y="33"/>
                    <a:pt x="219" y="47"/>
                  </a:cubicBezTo>
                  <a:cubicBezTo>
                    <a:pt x="222" y="38"/>
                    <a:pt x="226" y="31"/>
                    <a:pt x="231" y="24"/>
                  </a:cubicBezTo>
                  <a:cubicBezTo>
                    <a:pt x="218" y="9"/>
                    <a:pt x="199" y="0"/>
                    <a:pt x="177" y="0"/>
                  </a:cubicBezTo>
                  <a:cubicBezTo>
                    <a:pt x="137" y="0"/>
                    <a:pt x="103" y="33"/>
                    <a:pt x="103" y="73"/>
                  </a:cubicBezTo>
                  <a:cubicBezTo>
                    <a:pt x="103" y="101"/>
                    <a:pt x="81" y="123"/>
                    <a:pt x="54" y="123"/>
                  </a:cubicBezTo>
                  <a:cubicBezTo>
                    <a:pt x="36" y="123"/>
                    <a:pt x="20" y="114"/>
                    <a:pt x="12" y="100"/>
                  </a:cubicBezTo>
                  <a:cubicBezTo>
                    <a:pt x="9" y="108"/>
                    <a:pt x="5" y="116"/>
                    <a:pt x="0" y="123"/>
                  </a:cubicBezTo>
                  <a:cubicBezTo>
                    <a:pt x="13" y="138"/>
                    <a:pt x="32" y="147"/>
                    <a:pt x="54" y="147"/>
                  </a:cubicBezTo>
                  <a:cubicBezTo>
                    <a:pt x="80" y="147"/>
                    <a:pt x="102" y="134"/>
                    <a:pt x="115" y="114"/>
                  </a:cubicBezTo>
                  <a:cubicBezTo>
                    <a:pt x="123" y="102"/>
                    <a:pt x="127" y="88"/>
                    <a:pt x="127" y="73"/>
                  </a:cubicBezTo>
                  <a:cubicBezTo>
                    <a:pt x="127" y="46"/>
                    <a:pt x="150" y="24"/>
                    <a:pt x="17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1686"/>
            <p:cNvSpPr>
              <a:spLocks/>
            </p:cNvSpPr>
            <p:nvPr/>
          </p:nvSpPr>
          <p:spPr bwMode="auto">
            <a:xfrm>
              <a:off x="5973763" y="6021388"/>
              <a:ext cx="138113" cy="87313"/>
            </a:xfrm>
            <a:custGeom>
              <a:avLst/>
              <a:gdLst>
                <a:gd name="T0" fmla="*/ 116 w 232"/>
                <a:gd name="T1" fmla="*/ 33 h 147"/>
                <a:gd name="T2" fmla="*/ 116 w 232"/>
                <a:gd name="T3" fmla="*/ 33 h 147"/>
                <a:gd name="T4" fmla="*/ 116 w 232"/>
                <a:gd name="T5" fmla="*/ 34 h 147"/>
                <a:gd name="T6" fmla="*/ 112 w 232"/>
                <a:gd name="T7" fmla="*/ 41 h 147"/>
                <a:gd name="T8" fmla="*/ 111 w 232"/>
                <a:gd name="T9" fmla="*/ 43 h 147"/>
                <a:gd name="T10" fmla="*/ 109 w 232"/>
                <a:gd name="T11" fmla="*/ 46 h 147"/>
                <a:gd name="T12" fmla="*/ 108 w 232"/>
                <a:gd name="T13" fmla="*/ 50 h 147"/>
                <a:gd name="T14" fmla="*/ 107 w 232"/>
                <a:gd name="T15" fmla="*/ 52 h 147"/>
                <a:gd name="T16" fmla="*/ 106 w 232"/>
                <a:gd name="T17" fmla="*/ 58 h 147"/>
                <a:gd name="T18" fmla="*/ 105 w 232"/>
                <a:gd name="T19" fmla="*/ 60 h 147"/>
                <a:gd name="T20" fmla="*/ 105 w 232"/>
                <a:gd name="T21" fmla="*/ 65 h 147"/>
                <a:gd name="T22" fmla="*/ 104 w 232"/>
                <a:gd name="T23" fmla="*/ 67 h 147"/>
                <a:gd name="T24" fmla="*/ 104 w 232"/>
                <a:gd name="T25" fmla="*/ 73 h 147"/>
                <a:gd name="T26" fmla="*/ 104 w 232"/>
                <a:gd name="T27" fmla="*/ 73 h 147"/>
                <a:gd name="T28" fmla="*/ 104 w 232"/>
                <a:gd name="T29" fmla="*/ 73 h 147"/>
                <a:gd name="T30" fmla="*/ 104 w 232"/>
                <a:gd name="T31" fmla="*/ 73 h 147"/>
                <a:gd name="T32" fmla="*/ 104 w 232"/>
                <a:gd name="T33" fmla="*/ 74 h 147"/>
                <a:gd name="T34" fmla="*/ 96 w 232"/>
                <a:gd name="T35" fmla="*/ 100 h 147"/>
                <a:gd name="T36" fmla="*/ 54 w 232"/>
                <a:gd name="T37" fmla="*/ 123 h 147"/>
                <a:gd name="T38" fmla="*/ 12 w 232"/>
                <a:gd name="T39" fmla="*/ 100 h 147"/>
                <a:gd name="T40" fmla="*/ 0 w 232"/>
                <a:gd name="T41" fmla="*/ 123 h 147"/>
                <a:gd name="T42" fmla="*/ 54 w 232"/>
                <a:gd name="T43" fmla="*/ 147 h 147"/>
                <a:gd name="T44" fmla="*/ 108 w 232"/>
                <a:gd name="T45" fmla="*/ 123 h 147"/>
                <a:gd name="T46" fmla="*/ 116 w 232"/>
                <a:gd name="T47" fmla="*/ 114 h 147"/>
                <a:gd name="T48" fmla="*/ 128 w 232"/>
                <a:gd name="T49" fmla="*/ 74 h 147"/>
                <a:gd name="T50" fmla="*/ 128 w 232"/>
                <a:gd name="T51" fmla="*/ 73 h 147"/>
                <a:gd name="T52" fmla="*/ 128 w 232"/>
                <a:gd name="T53" fmla="*/ 73 h 147"/>
                <a:gd name="T54" fmla="*/ 178 w 232"/>
                <a:gd name="T55" fmla="*/ 24 h 147"/>
                <a:gd name="T56" fmla="*/ 220 w 232"/>
                <a:gd name="T57" fmla="*/ 47 h 147"/>
                <a:gd name="T58" fmla="*/ 232 w 232"/>
                <a:gd name="T59" fmla="*/ 24 h 147"/>
                <a:gd name="T60" fmla="*/ 178 w 232"/>
                <a:gd name="T61" fmla="*/ 0 h 147"/>
                <a:gd name="T62" fmla="*/ 116 w 232"/>
                <a:gd name="T63" fmla="*/ 3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2" h="147">
                  <a:moveTo>
                    <a:pt x="116" y="33"/>
                  </a:moveTo>
                  <a:cubicBezTo>
                    <a:pt x="116" y="33"/>
                    <a:pt x="116" y="33"/>
                    <a:pt x="116" y="33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4" y="36"/>
                    <a:pt x="113" y="38"/>
                    <a:pt x="112" y="41"/>
                  </a:cubicBezTo>
                  <a:cubicBezTo>
                    <a:pt x="111" y="42"/>
                    <a:pt x="111" y="42"/>
                    <a:pt x="111" y="43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7"/>
                    <a:pt x="108" y="48"/>
                    <a:pt x="108" y="50"/>
                  </a:cubicBezTo>
                  <a:cubicBezTo>
                    <a:pt x="108" y="50"/>
                    <a:pt x="107" y="51"/>
                    <a:pt x="107" y="52"/>
                  </a:cubicBezTo>
                  <a:cubicBezTo>
                    <a:pt x="107" y="54"/>
                    <a:pt x="106" y="56"/>
                    <a:pt x="106" y="58"/>
                  </a:cubicBezTo>
                  <a:cubicBezTo>
                    <a:pt x="106" y="59"/>
                    <a:pt x="105" y="59"/>
                    <a:pt x="105" y="60"/>
                  </a:cubicBezTo>
                  <a:cubicBezTo>
                    <a:pt x="105" y="62"/>
                    <a:pt x="105" y="63"/>
                    <a:pt x="105" y="65"/>
                  </a:cubicBezTo>
                  <a:cubicBezTo>
                    <a:pt x="105" y="65"/>
                    <a:pt x="104" y="66"/>
                    <a:pt x="104" y="67"/>
                  </a:cubicBezTo>
                  <a:cubicBezTo>
                    <a:pt x="104" y="69"/>
                    <a:pt x="104" y="71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4"/>
                  </a:cubicBezTo>
                  <a:cubicBezTo>
                    <a:pt x="104" y="83"/>
                    <a:pt x="101" y="92"/>
                    <a:pt x="96" y="100"/>
                  </a:cubicBezTo>
                  <a:cubicBezTo>
                    <a:pt x="87" y="114"/>
                    <a:pt x="72" y="123"/>
                    <a:pt x="54" y="123"/>
                  </a:cubicBezTo>
                  <a:cubicBezTo>
                    <a:pt x="36" y="123"/>
                    <a:pt x="21" y="114"/>
                    <a:pt x="12" y="100"/>
                  </a:cubicBezTo>
                  <a:cubicBezTo>
                    <a:pt x="9" y="108"/>
                    <a:pt x="5" y="116"/>
                    <a:pt x="0" y="123"/>
                  </a:cubicBezTo>
                  <a:cubicBezTo>
                    <a:pt x="14" y="138"/>
                    <a:pt x="33" y="147"/>
                    <a:pt x="54" y="147"/>
                  </a:cubicBezTo>
                  <a:cubicBezTo>
                    <a:pt x="76" y="147"/>
                    <a:pt x="95" y="138"/>
                    <a:pt x="108" y="123"/>
                  </a:cubicBezTo>
                  <a:cubicBezTo>
                    <a:pt x="111" y="120"/>
                    <a:pt x="114" y="117"/>
                    <a:pt x="116" y="114"/>
                  </a:cubicBezTo>
                  <a:cubicBezTo>
                    <a:pt x="123" y="102"/>
                    <a:pt x="128" y="88"/>
                    <a:pt x="128" y="74"/>
                  </a:cubicBezTo>
                  <a:cubicBezTo>
                    <a:pt x="128" y="73"/>
                    <a:pt x="128" y="73"/>
                    <a:pt x="128" y="73"/>
                  </a:cubicBezTo>
                  <a:cubicBezTo>
                    <a:pt x="128" y="73"/>
                    <a:pt x="128" y="73"/>
                    <a:pt x="128" y="73"/>
                  </a:cubicBezTo>
                  <a:cubicBezTo>
                    <a:pt x="128" y="46"/>
                    <a:pt x="150" y="24"/>
                    <a:pt x="178" y="24"/>
                  </a:cubicBezTo>
                  <a:cubicBezTo>
                    <a:pt x="195" y="24"/>
                    <a:pt x="211" y="33"/>
                    <a:pt x="220" y="47"/>
                  </a:cubicBezTo>
                  <a:cubicBezTo>
                    <a:pt x="223" y="38"/>
                    <a:pt x="227" y="31"/>
                    <a:pt x="232" y="24"/>
                  </a:cubicBezTo>
                  <a:cubicBezTo>
                    <a:pt x="218" y="9"/>
                    <a:pt x="199" y="0"/>
                    <a:pt x="178" y="0"/>
                  </a:cubicBezTo>
                  <a:cubicBezTo>
                    <a:pt x="152" y="0"/>
                    <a:pt x="129" y="13"/>
                    <a:pt x="116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1687"/>
            <p:cNvSpPr>
              <a:spLocks/>
            </p:cNvSpPr>
            <p:nvPr/>
          </p:nvSpPr>
          <p:spPr bwMode="auto">
            <a:xfrm>
              <a:off x="6046788" y="6021388"/>
              <a:ext cx="133350" cy="87313"/>
            </a:xfrm>
            <a:custGeom>
              <a:avLst/>
              <a:gdLst>
                <a:gd name="T0" fmla="*/ 104 w 223"/>
                <a:gd name="T1" fmla="*/ 73 h 147"/>
                <a:gd name="T2" fmla="*/ 54 w 223"/>
                <a:gd name="T3" fmla="*/ 123 h 147"/>
                <a:gd name="T4" fmla="*/ 12 w 223"/>
                <a:gd name="T5" fmla="*/ 100 h 147"/>
                <a:gd name="T6" fmla="*/ 0 w 223"/>
                <a:gd name="T7" fmla="*/ 123 h 147"/>
                <a:gd name="T8" fmla="*/ 54 w 223"/>
                <a:gd name="T9" fmla="*/ 147 h 147"/>
                <a:gd name="T10" fmla="*/ 116 w 223"/>
                <a:gd name="T11" fmla="*/ 114 h 147"/>
                <a:gd name="T12" fmla="*/ 127 w 223"/>
                <a:gd name="T13" fmla="*/ 73 h 147"/>
                <a:gd name="T14" fmla="*/ 177 w 223"/>
                <a:gd name="T15" fmla="*/ 24 h 147"/>
                <a:gd name="T16" fmla="*/ 219 w 223"/>
                <a:gd name="T17" fmla="*/ 47 h 147"/>
                <a:gd name="T18" fmla="*/ 223 w 223"/>
                <a:gd name="T19" fmla="*/ 38 h 147"/>
                <a:gd name="T20" fmla="*/ 223 w 223"/>
                <a:gd name="T21" fmla="*/ 16 h 147"/>
                <a:gd name="T22" fmla="*/ 177 w 223"/>
                <a:gd name="T23" fmla="*/ 0 h 147"/>
                <a:gd name="T24" fmla="*/ 104 w 223"/>
                <a:gd name="T25" fmla="*/ 7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3" h="147">
                  <a:moveTo>
                    <a:pt x="104" y="73"/>
                  </a:moveTo>
                  <a:cubicBezTo>
                    <a:pt x="104" y="101"/>
                    <a:pt x="81" y="123"/>
                    <a:pt x="54" y="123"/>
                  </a:cubicBezTo>
                  <a:cubicBezTo>
                    <a:pt x="36" y="123"/>
                    <a:pt x="20" y="114"/>
                    <a:pt x="12" y="100"/>
                  </a:cubicBezTo>
                  <a:cubicBezTo>
                    <a:pt x="9" y="108"/>
                    <a:pt x="5" y="116"/>
                    <a:pt x="0" y="123"/>
                  </a:cubicBezTo>
                  <a:cubicBezTo>
                    <a:pt x="13" y="138"/>
                    <a:pt x="32" y="147"/>
                    <a:pt x="54" y="147"/>
                  </a:cubicBezTo>
                  <a:cubicBezTo>
                    <a:pt x="80" y="147"/>
                    <a:pt x="102" y="134"/>
                    <a:pt x="116" y="114"/>
                  </a:cubicBezTo>
                  <a:cubicBezTo>
                    <a:pt x="123" y="102"/>
                    <a:pt x="127" y="88"/>
                    <a:pt x="127" y="73"/>
                  </a:cubicBezTo>
                  <a:cubicBezTo>
                    <a:pt x="127" y="46"/>
                    <a:pt x="150" y="24"/>
                    <a:pt x="177" y="24"/>
                  </a:cubicBezTo>
                  <a:cubicBezTo>
                    <a:pt x="195" y="24"/>
                    <a:pt x="211" y="33"/>
                    <a:pt x="219" y="47"/>
                  </a:cubicBezTo>
                  <a:cubicBezTo>
                    <a:pt x="220" y="44"/>
                    <a:pt x="222" y="41"/>
                    <a:pt x="223" y="38"/>
                  </a:cubicBezTo>
                  <a:cubicBezTo>
                    <a:pt x="223" y="16"/>
                    <a:pt x="223" y="16"/>
                    <a:pt x="223" y="16"/>
                  </a:cubicBezTo>
                  <a:cubicBezTo>
                    <a:pt x="210" y="6"/>
                    <a:pt x="195" y="0"/>
                    <a:pt x="177" y="0"/>
                  </a:cubicBezTo>
                  <a:cubicBezTo>
                    <a:pt x="137" y="0"/>
                    <a:pt x="104" y="33"/>
                    <a:pt x="104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1688"/>
            <p:cNvSpPr>
              <a:spLocks/>
            </p:cNvSpPr>
            <p:nvPr/>
          </p:nvSpPr>
          <p:spPr bwMode="auto">
            <a:xfrm>
              <a:off x="6119813" y="6076950"/>
              <a:ext cx="60325" cy="31750"/>
            </a:xfrm>
            <a:custGeom>
              <a:avLst/>
              <a:gdLst>
                <a:gd name="T0" fmla="*/ 54 w 100"/>
                <a:gd name="T1" fmla="*/ 30 h 54"/>
                <a:gd name="T2" fmla="*/ 12 w 100"/>
                <a:gd name="T3" fmla="*/ 7 h 54"/>
                <a:gd name="T4" fmla="*/ 0 w 100"/>
                <a:gd name="T5" fmla="*/ 30 h 54"/>
                <a:gd name="T6" fmla="*/ 54 w 100"/>
                <a:gd name="T7" fmla="*/ 54 h 54"/>
                <a:gd name="T8" fmla="*/ 100 w 100"/>
                <a:gd name="T9" fmla="*/ 38 h 54"/>
                <a:gd name="T10" fmla="*/ 100 w 100"/>
                <a:gd name="T11" fmla="*/ 0 h 54"/>
                <a:gd name="T12" fmla="*/ 96 w 100"/>
                <a:gd name="T13" fmla="*/ 7 h 54"/>
                <a:gd name="T14" fmla="*/ 54 w 100"/>
                <a:gd name="T15" fmla="*/ 3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" h="54">
                  <a:moveTo>
                    <a:pt x="54" y="30"/>
                  </a:moveTo>
                  <a:cubicBezTo>
                    <a:pt x="37" y="30"/>
                    <a:pt x="21" y="21"/>
                    <a:pt x="12" y="7"/>
                  </a:cubicBezTo>
                  <a:cubicBezTo>
                    <a:pt x="9" y="15"/>
                    <a:pt x="5" y="23"/>
                    <a:pt x="0" y="30"/>
                  </a:cubicBezTo>
                  <a:cubicBezTo>
                    <a:pt x="14" y="45"/>
                    <a:pt x="33" y="54"/>
                    <a:pt x="54" y="54"/>
                  </a:cubicBezTo>
                  <a:cubicBezTo>
                    <a:pt x="72" y="54"/>
                    <a:pt x="87" y="48"/>
                    <a:pt x="100" y="3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9" y="2"/>
                    <a:pt x="98" y="5"/>
                    <a:pt x="96" y="7"/>
                  </a:cubicBezTo>
                  <a:cubicBezTo>
                    <a:pt x="88" y="21"/>
                    <a:pt x="72" y="30"/>
                    <a:pt x="5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1689"/>
            <p:cNvSpPr>
              <a:spLocks/>
            </p:cNvSpPr>
            <p:nvPr/>
          </p:nvSpPr>
          <p:spPr bwMode="auto">
            <a:xfrm>
              <a:off x="5527676" y="6115050"/>
              <a:ext cx="26988" cy="26988"/>
            </a:xfrm>
            <a:custGeom>
              <a:avLst/>
              <a:gdLst>
                <a:gd name="T0" fmla="*/ 34 w 46"/>
                <a:gd name="T1" fmla="*/ 47 h 47"/>
                <a:gd name="T2" fmla="*/ 46 w 46"/>
                <a:gd name="T3" fmla="*/ 24 h 47"/>
                <a:gd name="T4" fmla="*/ 0 w 46"/>
                <a:gd name="T5" fmla="*/ 0 h 47"/>
                <a:gd name="T6" fmla="*/ 0 w 46"/>
                <a:gd name="T7" fmla="*/ 25 h 47"/>
                <a:gd name="T8" fmla="*/ 34 w 46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7">
                  <a:moveTo>
                    <a:pt x="34" y="47"/>
                  </a:moveTo>
                  <a:cubicBezTo>
                    <a:pt x="36" y="39"/>
                    <a:pt x="40" y="31"/>
                    <a:pt x="46" y="24"/>
                  </a:cubicBezTo>
                  <a:cubicBezTo>
                    <a:pt x="34" y="11"/>
                    <a:pt x="18" y="2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4" y="27"/>
                    <a:pt x="26" y="35"/>
                    <a:pt x="3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1690"/>
            <p:cNvSpPr>
              <a:spLocks/>
            </p:cNvSpPr>
            <p:nvPr/>
          </p:nvSpPr>
          <p:spPr bwMode="auto">
            <a:xfrm>
              <a:off x="5527676" y="6115050"/>
              <a:ext cx="101600" cy="87313"/>
            </a:xfrm>
            <a:custGeom>
              <a:avLst/>
              <a:gdLst>
                <a:gd name="T0" fmla="*/ 53 w 169"/>
                <a:gd name="T1" fmla="*/ 114 h 147"/>
                <a:gd name="T2" fmla="*/ 65 w 169"/>
                <a:gd name="T3" fmla="*/ 74 h 147"/>
                <a:gd name="T4" fmla="*/ 65 w 169"/>
                <a:gd name="T5" fmla="*/ 74 h 147"/>
                <a:gd name="T6" fmla="*/ 65 w 169"/>
                <a:gd name="T7" fmla="*/ 74 h 147"/>
                <a:gd name="T8" fmla="*/ 115 w 169"/>
                <a:gd name="T9" fmla="*/ 24 h 147"/>
                <a:gd name="T10" fmla="*/ 157 w 169"/>
                <a:gd name="T11" fmla="*/ 47 h 147"/>
                <a:gd name="T12" fmla="*/ 169 w 169"/>
                <a:gd name="T13" fmla="*/ 24 h 147"/>
                <a:gd name="T14" fmla="*/ 115 w 169"/>
                <a:gd name="T15" fmla="*/ 0 h 147"/>
                <a:gd name="T16" fmla="*/ 53 w 169"/>
                <a:gd name="T17" fmla="*/ 33 h 147"/>
                <a:gd name="T18" fmla="*/ 53 w 169"/>
                <a:gd name="T19" fmla="*/ 33 h 147"/>
                <a:gd name="T20" fmla="*/ 53 w 169"/>
                <a:gd name="T21" fmla="*/ 34 h 147"/>
                <a:gd name="T22" fmla="*/ 49 w 169"/>
                <a:gd name="T23" fmla="*/ 41 h 147"/>
                <a:gd name="T24" fmla="*/ 48 w 169"/>
                <a:gd name="T25" fmla="*/ 43 h 147"/>
                <a:gd name="T26" fmla="*/ 47 w 169"/>
                <a:gd name="T27" fmla="*/ 46 h 147"/>
                <a:gd name="T28" fmla="*/ 45 w 169"/>
                <a:gd name="T29" fmla="*/ 50 h 147"/>
                <a:gd name="T30" fmla="*/ 44 w 169"/>
                <a:gd name="T31" fmla="*/ 52 h 147"/>
                <a:gd name="T32" fmla="*/ 43 w 169"/>
                <a:gd name="T33" fmla="*/ 58 h 147"/>
                <a:gd name="T34" fmla="*/ 43 w 169"/>
                <a:gd name="T35" fmla="*/ 60 h 147"/>
                <a:gd name="T36" fmla="*/ 42 w 169"/>
                <a:gd name="T37" fmla="*/ 65 h 147"/>
                <a:gd name="T38" fmla="*/ 42 w 169"/>
                <a:gd name="T39" fmla="*/ 67 h 147"/>
                <a:gd name="T40" fmla="*/ 41 w 169"/>
                <a:gd name="T41" fmla="*/ 74 h 147"/>
                <a:gd name="T42" fmla="*/ 41 w 169"/>
                <a:gd name="T43" fmla="*/ 74 h 147"/>
                <a:gd name="T44" fmla="*/ 41 w 169"/>
                <a:gd name="T45" fmla="*/ 74 h 147"/>
                <a:gd name="T46" fmla="*/ 41 w 169"/>
                <a:gd name="T47" fmla="*/ 74 h 147"/>
                <a:gd name="T48" fmla="*/ 41 w 169"/>
                <a:gd name="T49" fmla="*/ 74 h 147"/>
                <a:gd name="T50" fmla="*/ 34 w 169"/>
                <a:gd name="T51" fmla="*/ 100 h 147"/>
                <a:gd name="T52" fmla="*/ 0 w 169"/>
                <a:gd name="T53" fmla="*/ 123 h 147"/>
                <a:gd name="T54" fmla="*/ 0 w 169"/>
                <a:gd name="T55" fmla="*/ 147 h 147"/>
                <a:gd name="T56" fmla="*/ 46 w 169"/>
                <a:gd name="T57" fmla="*/ 124 h 147"/>
                <a:gd name="T58" fmla="*/ 53 w 169"/>
                <a:gd name="T59" fmla="*/ 11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9" h="147">
                  <a:moveTo>
                    <a:pt x="53" y="114"/>
                  </a:moveTo>
                  <a:cubicBezTo>
                    <a:pt x="61" y="102"/>
                    <a:pt x="65" y="88"/>
                    <a:pt x="65" y="74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5" y="46"/>
                    <a:pt x="88" y="24"/>
                    <a:pt x="115" y="24"/>
                  </a:cubicBezTo>
                  <a:cubicBezTo>
                    <a:pt x="133" y="24"/>
                    <a:pt x="148" y="33"/>
                    <a:pt x="157" y="47"/>
                  </a:cubicBezTo>
                  <a:cubicBezTo>
                    <a:pt x="160" y="39"/>
                    <a:pt x="164" y="31"/>
                    <a:pt x="169" y="24"/>
                  </a:cubicBezTo>
                  <a:cubicBezTo>
                    <a:pt x="156" y="9"/>
                    <a:pt x="136" y="0"/>
                    <a:pt x="115" y="0"/>
                  </a:cubicBezTo>
                  <a:cubicBezTo>
                    <a:pt x="89" y="0"/>
                    <a:pt x="66" y="13"/>
                    <a:pt x="53" y="33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1" y="36"/>
                    <a:pt x="50" y="39"/>
                    <a:pt x="49" y="41"/>
                  </a:cubicBezTo>
                  <a:cubicBezTo>
                    <a:pt x="49" y="42"/>
                    <a:pt x="48" y="43"/>
                    <a:pt x="48" y="43"/>
                  </a:cubicBezTo>
                  <a:cubicBezTo>
                    <a:pt x="47" y="44"/>
                    <a:pt x="47" y="45"/>
                    <a:pt x="47" y="46"/>
                  </a:cubicBezTo>
                  <a:cubicBezTo>
                    <a:pt x="46" y="47"/>
                    <a:pt x="46" y="49"/>
                    <a:pt x="45" y="50"/>
                  </a:cubicBezTo>
                  <a:cubicBezTo>
                    <a:pt x="45" y="51"/>
                    <a:pt x="45" y="51"/>
                    <a:pt x="44" y="52"/>
                  </a:cubicBezTo>
                  <a:cubicBezTo>
                    <a:pt x="44" y="54"/>
                    <a:pt x="43" y="56"/>
                    <a:pt x="43" y="58"/>
                  </a:cubicBezTo>
                  <a:cubicBezTo>
                    <a:pt x="43" y="59"/>
                    <a:pt x="43" y="59"/>
                    <a:pt x="43" y="60"/>
                  </a:cubicBezTo>
                  <a:cubicBezTo>
                    <a:pt x="42" y="62"/>
                    <a:pt x="42" y="63"/>
                    <a:pt x="42" y="65"/>
                  </a:cubicBezTo>
                  <a:cubicBezTo>
                    <a:pt x="42" y="65"/>
                    <a:pt x="42" y="66"/>
                    <a:pt x="42" y="67"/>
                  </a:cubicBezTo>
                  <a:cubicBezTo>
                    <a:pt x="41" y="69"/>
                    <a:pt x="41" y="71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1" y="83"/>
                    <a:pt x="38" y="92"/>
                    <a:pt x="34" y="100"/>
                  </a:cubicBezTo>
                  <a:cubicBezTo>
                    <a:pt x="26" y="112"/>
                    <a:pt x="14" y="120"/>
                    <a:pt x="0" y="123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18" y="145"/>
                    <a:pt x="34" y="136"/>
                    <a:pt x="46" y="124"/>
                  </a:cubicBezTo>
                  <a:cubicBezTo>
                    <a:pt x="48" y="120"/>
                    <a:pt x="51" y="117"/>
                    <a:pt x="53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1691"/>
            <p:cNvSpPr>
              <a:spLocks/>
            </p:cNvSpPr>
            <p:nvPr/>
          </p:nvSpPr>
          <p:spPr bwMode="auto">
            <a:xfrm>
              <a:off x="5564188" y="6115050"/>
              <a:ext cx="138113" cy="87313"/>
            </a:xfrm>
            <a:custGeom>
              <a:avLst/>
              <a:gdLst>
                <a:gd name="T0" fmla="*/ 116 w 232"/>
                <a:gd name="T1" fmla="*/ 114 h 147"/>
                <a:gd name="T2" fmla="*/ 128 w 232"/>
                <a:gd name="T3" fmla="*/ 74 h 147"/>
                <a:gd name="T4" fmla="*/ 178 w 232"/>
                <a:gd name="T5" fmla="*/ 24 h 147"/>
                <a:gd name="T6" fmla="*/ 220 w 232"/>
                <a:gd name="T7" fmla="*/ 47 h 147"/>
                <a:gd name="T8" fmla="*/ 232 w 232"/>
                <a:gd name="T9" fmla="*/ 24 h 147"/>
                <a:gd name="T10" fmla="*/ 178 w 232"/>
                <a:gd name="T11" fmla="*/ 0 h 147"/>
                <a:gd name="T12" fmla="*/ 104 w 232"/>
                <a:gd name="T13" fmla="*/ 74 h 147"/>
                <a:gd name="T14" fmla="*/ 54 w 232"/>
                <a:gd name="T15" fmla="*/ 123 h 147"/>
                <a:gd name="T16" fmla="*/ 12 w 232"/>
                <a:gd name="T17" fmla="*/ 100 h 147"/>
                <a:gd name="T18" fmla="*/ 0 w 232"/>
                <a:gd name="T19" fmla="*/ 124 h 147"/>
                <a:gd name="T20" fmla="*/ 54 w 232"/>
                <a:gd name="T21" fmla="*/ 147 h 147"/>
                <a:gd name="T22" fmla="*/ 116 w 232"/>
                <a:gd name="T23" fmla="*/ 11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2" h="147">
                  <a:moveTo>
                    <a:pt x="116" y="114"/>
                  </a:moveTo>
                  <a:cubicBezTo>
                    <a:pt x="123" y="102"/>
                    <a:pt x="128" y="88"/>
                    <a:pt x="128" y="74"/>
                  </a:cubicBezTo>
                  <a:cubicBezTo>
                    <a:pt x="128" y="46"/>
                    <a:pt x="150" y="24"/>
                    <a:pt x="178" y="24"/>
                  </a:cubicBezTo>
                  <a:cubicBezTo>
                    <a:pt x="195" y="24"/>
                    <a:pt x="211" y="33"/>
                    <a:pt x="220" y="47"/>
                  </a:cubicBezTo>
                  <a:cubicBezTo>
                    <a:pt x="222" y="39"/>
                    <a:pt x="226" y="31"/>
                    <a:pt x="232" y="24"/>
                  </a:cubicBezTo>
                  <a:cubicBezTo>
                    <a:pt x="218" y="9"/>
                    <a:pt x="199" y="0"/>
                    <a:pt x="178" y="0"/>
                  </a:cubicBezTo>
                  <a:cubicBezTo>
                    <a:pt x="137" y="0"/>
                    <a:pt x="104" y="33"/>
                    <a:pt x="104" y="74"/>
                  </a:cubicBezTo>
                  <a:cubicBezTo>
                    <a:pt x="104" y="101"/>
                    <a:pt x="81" y="123"/>
                    <a:pt x="54" y="123"/>
                  </a:cubicBezTo>
                  <a:cubicBezTo>
                    <a:pt x="36" y="123"/>
                    <a:pt x="21" y="114"/>
                    <a:pt x="12" y="100"/>
                  </a:cubicBezTo>
                  <a:cubicBezTo>
                    <a:pt x="9" y="109"/>
                    <a:pt x="5" y="116"/>
                    <a:pt x="0" y="124"/>
                  </a:cubicBezTo>
                  <a:cubicBezTo>
                    <a:pt x="13" y="138"/>
                    <a:pt x="33" y="147"/>
                    <a:pt x="54" y="147"/>
                  </a:cubicBezTo>
                  <a:cubicBezTo>
                    <a:pt x="80" y="147"/>
                    <a:pt x="103" y="134"/>
                    <a:pt x="116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1692"/>
            <p:cNvSpPr>
              <a:spLocks/>
            </p:cNvSpPr>
            <p:nvPr/>
          </p:nvSpPr>
          <p:spPr bwMode="auto">
            <a:xfrm>
              <a:off x="5637213" y="6115050"/>
              <a:ext cx="138113" cy="87313"/>
            </a:xfrm>
            <a:custGeom>
              <a:avLst/>
              <a:gdLst>
                <a:gd name="T0" fmla="*/ 97 w 232"/>
                <a:gd name="T1" fmla="*/ 100 h 147"/>
                <a:gd name="T2" fmla="*/ 55 w 232"/>
                <a:gd name="T3" fmla="*/ 123 h 147"/>
                <a:gd name="T4" fmla="*/ 12 w 232"/>
                <a:gd name="T5" fmla="*/ 100 h 147"/>
                <a:gd name="T6" fmla="*/ 0 w 232"/>
                <a:gd name="T7" fmla="*/ 124 h 147"/>
                <a:gd name="T8" fmla="*/ 55 w 232"/>
                <a:gd name="T9" fmla="*/ 147 h 147"/>
                <a:gd name="T10" fmla="*/ 109 w 232"/>
                <a:gd name="T11" fmla="*/ 124 h 147"/>
                <a:gd name="T12" fmla="*/ 116 w 232"/>
                <a:gd name="T13" fmla="*/ 114 h 147"/>
                <a:gd name="T14" fmla="*/ 128 w 232"/>
                <a:gd name="T15" fmla="*/ 74 h 147"/>
                <a:gd name="T16" fmla="*/ 128 w 232"/>
                <a:gd name="T17" fmla="*/ 74 h 147"/>
                <a:gd name="T18" fmla="*/ 128 w 232"/>
                <a:gd name="T19" fmla="*/ 74 h 147"/>
                <a:gd name="T20" fmla="*/ 178 w 232"/>
                <a:gd name="T21" fmla="*/ 24 h 147"/>
                <a:gd name="T22" fmla="*/ 220 w 232"/>
                <a:gd name="T23" fmla="*/ 47 h 147"/>
                <a:gd name="T24" fmla="*/ 232 w 232"/>
                <a:gd name="T25" fmla="*/ 24 h 147"/>
                <a:gd name="T26" fmla="*/ 178 w 232"/>
                <a:gd name="T27" fmla="*/ 0 h 147"/>
                <a:gd name="T28" fmla="*/ 116 w 232"/>
                <a:gd name="T29" fmla="*/ 33 h 147"/>
                <a:gd name="T30" fmla="*/ 116 w 232"/>
                <a:gd name="T31" fmla="*/ 33 h 147"/>
                <a:gd name="T32" fmla="*/ 116 w 232"/>
                <a:gd name="T33" fmla="*/ 34 h 147"/>
                <a:gd name="T34" fmla="*/ 112 w 232"/>
                <a:gd name="T35" fmla="*/ 41 h 147"/>
                <a:gd name="T36" fmla="*/ 111 w 232"/>
                <a:gd name="T37" fmla="*/ 43 h 147"/>
                <a:gd name="T38" fmla="*/ 110 w 232"/>
                <a:gd name="T39" fmla="*/ 46 h 147"/>
                <a:gd name="T40" fmla="*/ 108 w 232"/>
                <a:gd name="T41" fmla="*/ 50 h 147"/>
                <a:gd name="T42" fmla="*/ 108 w 232"/>
                <a:gd name="T43" fmla="*/ 52 h 147"/>
                <a:gd name="T44" fmla="*/ 106 w 232"/>
                <a:gd name="T45" fmla="*/ 58 h 147"/>
                <a:gd name="T46" fmla="*/ 106 w 232"/>
                <a:gd name="T47" fmla="*/ 60 h 147"/>
                <a:gd name="T48" fmla="*/ 105 w 232"/>
                <a:gd name="T49" fmla="*/ 65 h 147"/>
                <a:gd name="T50" fmla="*/ 105 w 232"/>
                <a:gd name="T51" fmla="*/ 67 h 147"/>
                <a:gd name="T52" fmla="*/ 104 w 232"/>
                <a:gd name="T53" fmla="*/ 74 h 147"/>
                <a:gd name="T54" fmla="*/ 104 w 232"/>
                <a:gd name="T55" fmla="*/ 74 h 147"/>
                <a:gd name="T56" fmla="*/ 104 w 232"/>
                <a:gd name="T57" fmla="*/ 74 h 147"/>
                <a:gd name="T58" fmla="*/ 104 w 232"/>
                <a:gd name="T59" fmla="*/ 74 h 147"/>
                <a:gd name="T60" fmla="*/ 104 w 232"/>
                <a:gd name="T61" fmla="*/ 74 h 147"/>
                <a:gd name="T62" fmla="*/ 97 w 232"/>
                <a:gd name="T63" fmla="*/ 10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2" h="147">
                  <a:moveTo>
                    <a:pt x="97" y="100"/>
                  </a:moveTo>
                  <a:cubicBezTo>
                    <a:pt x="88" y="114"/>
                    <a:pt x="72" y="123"/>
                    <a:pt x="55" y="123"/>
                  </a:cubicBezTo>
                  <a:cubicBezTo>
                    <a:pt x="37" y="123"/>
                    <a:pt x="21" y="114"/>
                    <a:pt x="12" y="100"/>
                  </a:cubicBezTo>
                  <a:cubicBezTo>
                    <a:pt x="10" y="109"/>
                    <a:pt x="6" y="116"/>
                    <a:pt x="0" y="124"/>
                  </a:cubicBezTo>
                  <a:cubicBezTo>
                    <a:pt x="14" y="138"/>
                    <a:pt x="33" y="147"/>
                    <a:pt x="55" y="147"/>
                  </a:cubicBezTo>
                  <a:cubicBezTo>
                    <a:pt x="76" y="147"/>
                    <a:pt x="95" y="138"/>
                    <a:pt x="109" y="124"/>
                  </a:cubicBezTo>
                  <a:cubicBezTo>
                    <a:pt x="111" y="120"/>
                    <a:pt x="114" y="117"/>
                    <a:pt x="116" y="114"/>
                  </a:cubicBezTo>
                  <a:cubicBezTo>
                    <a:pt x="124" y="102"/>
                    <a:pt x="128" y="88"/>
                    <a:pt x="128" y="74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8" y="46"/>
                    <a:pt x="151" y="24"/>
                    <a:pt x="178" y="24"/>
                  </a:cubicBezTo>
                  <a:cubicBezTo>
                    <a:pt x="196" y="24"/>
                    <a:pt x="211" y="33"/>
                    <a:pt x="220" y="47"/>
                  </a:cubicBezTo>
                  <a:cubicBezTo>
                    <a:pt x="223" y="39"/>
                    <a:pt x="227" y="31"/>
                    <a:pt x="232" y="24"/>
                  </a:cubicBezTo>
                  <a:cubicBezTo>
                    <a:pt x="219" y="9"/>
                    <a:pt x="199" y="0"/>
                    <a:pt x="178" y="0"/>
                  </a:cubicBezTo>
                  <a:cubicBezTo>
                    <a:pt x="152" y="0"/>
                    <a:pt x="129" y="13"/>
                    <a:pt x="116" y="33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4" y="36"/>
                    <a:pt x="113" y="39"/>
                    <a:pt x="112" y="41"/>
                  </a:cubicBezTo>
                  <a:cubicBezTo>
                    <a:pt x="112" y="42"/>
                    <a:pt x="111" y="43"/>
                    <a:pt x="111" y="43"/>
                  </a:cubicBezTo>
                  <a:cubicBezTo>
                    <a:pt x="110" y="44"/>
                    <a:pt x="110" y="45"/>
                    <a:pt x="110" y="46"/>
                  </a:cubicBezTo>
                  <a:cubicBezTo>
                    <a:pt x="109" y="47"/>
                    <a:pt x="109" y="49"/>
                    <a:pt x="108" y="50"/>
                  </a:cubicBezTo>
                  <a:cubicBezTo>
                    <a:pt x="108" y="51"/>
                    <a:pt x="108" y="51"/>
                    <a:pt x="108" y="52"/>
                  </a:cubicBezTo>
                  <a:cubicBezTo>
                    <a:pt x="107" y="54"/>
                    <a:pt x="106" y="56"/>
                    <a:pt x="106" y="58"/>
                  </a:cubicBezTo>
                  <a:cubicBezTo>
                    <a:pt x="106" y="59"/>
                    <a:pt x="106" y="59"/>
                    <a:pt x="106" y="60"/>
                  </a:cubicBezTo>
                  <a:cubicBezTo>
                    <a:pt x="105" y="62"/>
                    <a:pt x="105" y="63"/>
                    <a:pt x="105" y="65"/>
                  </a:cubicBezTo>
                  <a:cubicBezTo>
                    <a:pt x="105" y="65"/>
                    <a:pt x="105" y="66"/>
                    <a:pt x="105" y="67"/>
                  </a:cubicBezTo>
                  <a:cubicBezTo>
                    <a:pt x="105" y="69"/>
                    <a:pt x="104" y="71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83"/>
                    <a:pt x="101" y="92"/>
                    <a:pt x="9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1693"/>
            <p:cNvSpPr>
              <a:spLocks/>
            </p:cNvSpPr>
            <p:nvPr/>
          </p:nvSpPr>
          <p:spPr bwMode="auto">
            <a:xfrm>
              <a:off x="5711826" y="6115050"/>
              <a:ext cx="138113" cy="87313"/>
            </a:xfrm>
            <a:custGeom>
              <a:avLst/>
              <a:gdLst>
                <a:gd name="T0" fmla="*/ 116 w 232"/>
                <a:gd name="T1" fmla="*/ 114 h 147"/>
                <a:gd name="T2" fmla="*/ 128 w 232"/>
                <a:gd name="T3" fmla="*/ 74 h 147"/>
                <a:gd name="T4" fmla="*/ 178 w 232"/>
                <a:gd name="T5" fmla="*/ 24 h 147"/>
                <a:gd name="T6" fmla="*/ 220 w 232"/>
                <a:gd name="T7" fmla="*/ 47 h 147"/>
                <a:gd name="T8" fmla="*/ 232 w 232"/>
                <a:gd name="T9" fmla="*/ 24 h 147"/>
                <a:gd name="T10" fmla="*/ 178 w 232"/>
                <a:gd name="T11" fmla="*/ 0 h 147"/>
                <a:gd name="T12" fmla="*/ 104 w 232"/>
                <a:gd name="T13" fmla="*/ 74 h 147"/>
                <a:gd name="T14" fmla="*/ 54 w 232"/>
                <a:gd name="T15" fmla="*/ 123 h 147"/>
                <a:gd name="T16" fmla="*/ 12 w 232"/>
                <a:gd name="T17" fmla="*/ 100 h 147"/>
                <a:gd name="T18" fmla="*/ 0 w 232"/>
                <a:gd name="T19" fmla="*/ 124 h 147"/>
                <a:gd name="T20" fmla="*/ 54 w 232"/>
                <a:gd name="T21" fmla="*/ 147 h 147"/>
                <a:gd name="T22" fmla="*/ 116 w 232"/>
                <a:gd name="T23" fmla="*/ 11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2" h="147">
                  <a:moveTo>
                    <a:pt x="116" y="114"/>
                  </a:moveTo>
                  <a:cubicBezTo>
                    <a:pt x="123" y="102"/>
                    <a:pt x="128" y="88"/>
                    <a:pt x="128" y="74"/>
                  </a:cubicBezTo>
                  <a:cubicBezTo>
                    <a:pt x="128" y="46"/>
                    <a:pt x="150" y="24"/>
                    <a:pt x="178" y="24"/>
                  </a:cubicBezTo>
                  <a:cubicBezTo>
                    <a:pt x="195" y="24"/>
                    <a:pt x="211" y="33"/>
                    <a:pt x="220" y="47"/>
                  </a:cubicBezTo>
                  <a:cubicBezTo>
                    <a:pt x="223" y="39"/>
                    <a:pt x="227" y="31"/>
                    <a:pt x="232" y="24"/>
                  </a:cubicBezTo>
                  <a:cubicBezTo>
                    <a:pt x="218" y="9"/>
                    <a:pt x="199" y="0"/>
                    <a:pt x="178" y="0"/>
                  </a:cubicBezTo>
                  <a:cubicBezTo>
                    <a:pt x="137" y="0"/>
                    <a:pt x="104" y="33"/>
                    <a:pt x="104" y="74"/>
                  </a:cubicBezTo>
                  <a:cubicBezTo>
                    <a:pt x="104" y="101"/>
                    <a:pt x="82" y="123"/>
                    <a:pt x="54" y="123"/>
                  </a:cubicBezTo>
                  <a:cubicBezTo>
                    <a:pt x="36" y="123"/>
                    <a:pt x="21" y="114"/>
                    <a:pt x="12" y="100"/>
                  </a:cubicBezTo>
                  <a:cubicBezTo>
                    <a:pt x="9" y="109"/>
                    <a:pt x="5" y="116"/>
                    <a:pt x="0" y="124"/>
                  </a:cubicBezTo>
                  <a:cubicBezTo>
                    <a:pt x="13" y="138"/>
                    <a:pt x="33" y="147"/>
                    <a:pt x="54" y="147"/>
                  </a:cubicBezTo>
                  <a:cubicBezTo>
                    <a:pt x="80" y="147"/>
                    <a:pt x="103" y="134"/>
                    <a:pt x="116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1694"/>
            <p:cNvSpPr>
              <a:spLocks/>
            </p:cNvSpPr>
            <p:nvPr/>
          </p:nvSpPr>
          <p:spPr bwMode="auto">
            <a:xfrm>
              <a:off x="5784851" y="6115050"/>
              <a:ext cx="138113" cy="87313"/>
            </a:xfrm>
            <a:custGeom>
              <a:avLst/>
              <a:gdLst>
                <a:gd name="T0" fmla="*/ 96 w 231"/>
                <a:gd name="T1" fmla="*/ 100 h 147"/>
                <a:gd name="T2" fmla="*/ 54 w 231"/>
                <a:gd name="T3" fmla="*/ 123 h 147"/>
                <a:gd name="T4" fmla="*/ 12 w 231"/>
                <a:gd name="T5" fmla="*/ 100 h 147"/>
                <a:gd name="T6" fmla="*/ 0 w 231"/>
                <a:gd name="T7" fmla="*/ 124 h 147"/>
                <a:gd name="T8" fmla="*/ 54 w 231"/>
                <a:gd name="T9" fmla="*/ 147 h 147"/>
                <a:gd name="T10" fmla="*/ 108 w 231"/>
                <a:gd name="T11" fmla="*/ 124 h 147"/>
                <a:gd name="T12" fmla="*/ 115 w 231"/>
                <a:gd name="T13" fmla="*/ 114 h 147"/>
                <a:gd name="T14" fmla="*/ 127 w 231"/>
                <a:gd name="T15" fmla="*/ 74 h 147"/>
                <a:gd name="T16" fmla="*/ 127 w 231"/>
                <a:gd name="T17" fmla="*/ 74 h 147"/>
                <a:gd name="T18" fmla="*/ 127 w 231"/>
                <a:gd name="T19" fmla="*/ 74 h 147"/>
                <a:gd name="T20" fmla="*/ 177 w 231"/>
                <a:gd name="T21" fmla="*/ 24 h 147"/>
                <a:gd name="T22" fmla="*/ 219 w 231"/>
                <a:gd name="T23" fmla="*/ 47 h 147"/>
                <a:gd name="T24" fmla="*/ 231 w 231"/>
                <a:gd name="T25" fmla="*/ 24 h 147"/>
                <a:gd name="T26" fmla="*/ 177 w 231"/>
                <a:gd name="T27" fmla="*/ 0 h 147"/>
                <a:gd name="T28" fmla="*/ 115 w 231"/>
                <a:gd name="T29" fmla="*/ 33 h 147"/>
                <a:gd name="T30" fmla="*/ 115 w 231"/>
                <a:gd name="T31" fmla="*/ 33 h 147"/>
                <a:gd name="T32" fmla="*/ 115 w 231"/>
                <a:gd name="T33" fmla="*/ 34 h 147"/>
                <a:gd name="T34" fmla="*/ 111 w 231"/>
                <a:gd name="T35" fmla="*/ 41 h 147"/>
                <a:gd name="T36" fmla="*/ 110 w 231"/>
                <a:gd name="T37" fmla="*/ 43 h 147"/>
                <a:gd name="T38" fmla="*/ 109 w 231"/>
                <a:gd name="T39" fmla="*/ 46 h 147"/>
                <a:gd name="T40" fmla="*/ 108 w 231"/>
                <a:gd name="T41" fmla="*/ 50 h 147"/>
                <a:gd name="T42" fmla="*/ 107 w 231"/>
                <a:gd name="T43" fmla="*/ 52 h 147"/>
                <a:gd name="T44" fmla="*/ 105 w 231"/>
                <a:gd name="T45" fmla="*/ 58 h 147"/>
                <a:gd name="T46" fmla="*/ 105 w 231"/>
                <a:gd name="T47" fmla="*/ 60 h 147"/>
                <a:gd name="T48" fmla="*/ 104 w 231"/>
                <a:gd name="T49" fmla="*/ 65 h 147"/>
                <a:gd name="T50" fmla="*/ 104 w 231"/>
                <a:gd name="T51" fmla="*/ 67 h 147"/>
                <a:gd name="T52" fmla="*/ 103 w 231"/>
                <a:gd name="T53" fmla="*/ 74 h 147"/>
                <a:gd name="T54" fmla="*/ 103 w 231"/>
                <a:gd name="T55" fmla="*/ 74 h 147"/>
                <a:gd name="T56" fmla="*/ 103 w 231"/>
                <a:gd name="T57" fmla="*/ 74 h 147"/>
                <a:gd name="T58" fmla="*/ 103 w 231"/>
                <a:gd name="T59" fmla="*/ 74 h 147"/>
                <a:gd name="T60" fmla="*/ 103 w 231"/>
                <a:gd name="T61" fmla="*/ 74 h 147"/>
                <a:gd name="T62" fmla="*/ 96 w 231"/>
                <a:gd name="T63" fmla="*/ 10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1" h="147">
                  <a:moveTo>
                    <a:pt x="96" y="100"/>
                  </a:moveTo>
                  <a:cubicBezTo>
                    <a:pt x="87" y="114"/>
                    <a:pt x="71" y="123"/>
                    <a:pt x="54" y="123"/>
                  </a:cubicBezTo>
                  <a:cubicBezTo>
                    <a:pt x="36" y="123"/>
                    <a:pt x="20" y="114"/>
                    <a:pt x="12" y="100"/>
                  </a:cubicBezTo>
                  <a:cubicBezTo>
                    <a:pt x="9" y="109"/>
                    <a:pt x="5" y="116"/>
                    <a:pt x="0" y="124"/>
                  </a:cubicBezTo>
                  <a:cubicBezTo>
                    <a:pt x="13" y="138"/>
                    <a:pt x="32" y="147"/>
                    <a:pt x="54" y="147"/>
                  </a:cubicBezTo>
                  <a:cubicBezTo>
                    <a:pt x="75" y="147"/>
                    <a:pt x="94" y="138"/>
                    <a:pt x="108" y="124"/>
                  </a:cubicBezTo>
                  <a:cubicBezTo>
                    <a:pt x="111" y="120"/>
                    <a:pt x="113" y="117"/>
                    <a:pt x="115" y="114"/>
                  </a:cubicBezTo>
                  <a:cubicBezTo>
                    <a:pt x="123" y="102"/>
                    <a:pt x="127" y="88"/>
                    <a:pt x="127" y="74"/>
                  </a:cubicBezTo>
                  <a:cubicBezTo>
                    <a:pt x="127" y="74"/>
                    <a:pt x="127" y="74"/>
                    <a:pt x="127" y="74"/>
                  </a:cubicBezTo>
                  <a:cubicBezTo>
                    <a:pt x="127" y="74"/>
                    <a:pt x="127" y="74"/>
                    <a:pt x="127" y="74"/>
                  </a:cubicBezTo>
                  <a:cubicBezTo>
                    <a:pt x="127" y="46"/>
                    <a:pt x="150" y="24"/>
                    <a:pt x="177" y="24"/>
                  </a:cubicBezTo>
                  <a:cubicBezTo>
                    <a:pt x="195" y="24"/>
                    <a:pt x="210" y="33"/>
                    <a:pt x="219" y="47"/>
                  </a:cubicBezTo>
                  <a:cubicBezTo>
                    <a:pt x="222" y="39"/>
                    <a:pt x="226" y="31"/>
                    <a:pt x="231" y="24"/>
                  </a:cubicBezTo>
                  <a:cubicBezTo>
                    <a:pt x="218" y="9"/>
                    <a:pt x="199" y="0"/>
                    <a:pt x="177" y="0"/>
                  </a:cubicBezTo>
                  <a:cubicBezTo>
                    <a:pt x="151" y="0"/>
                    <a:pt x="129" y="13"/>
                    <a:pt x="115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4" y="36"/>
                    <a:pt x="112" y="39"/>
                    <a:pt x="111" y="41"/>
                  </a:cubicBezTo>
                  <a:cubicBezTo>
                    <a:pt x="111" y="42"/>
                    <a:pt x="110" y="43"/>
                    <a:pt x="110" y="43"/>
                  </a:cubicBezTo>
                  <a:cubicBezTo>
                    <a:pt x="110" y="44"/>
                    <a:pt x="109" y="45"/>
                    <a:pt x="109" y="46"/>
                  </a:cubicBezTo>
                  <a:cubicBezTo>
                    <a:pt x="108" y="47"/>
                    <a:pt x="108" y="49"/>
                    <a:pt x="108" y="50"/>
                  </a:cubicBezTo>
                  <a:cubicBezTo>
                    <a:pt x="107" y="51"/>
                    <a:pt x="107" y="51"/>
                    <a:pt x="107" y="52"/>
                  </a:cubicBezTo>
                  <a:cubicBezTo>
                    <a:pt x="106" y="54"/>
                    <a:pt x="106" y="56"/>
                    <a:pt x="105" y="58"/>
                  </a:cubicBezTo>
                  <a:cubicBezTo>
                    <a:pt x="105" y="59"/>
                    <a:pt x="105" y="59"/>
                    <a:pt x="105" y="60"/>
                  </a:cubicBezTo>
                  <a:cubicBezTo>
                    <a:pt x="104" y="62"/>
                    <a:pt x="104" y="63"/>
                    <a:pt x="104" y="65"/>
                  </a:cubicBezTo>
                  <a:cubicBezTo>
                    <a:pt x="104" y="65"/>
                    <a:pt x="104" y="66"/>
                    <a:pt x="104" y="67"/>
                  </a:cubicBezTo>
                  <a:cubicBezTo>
                    <a:pt x="104" y="69"/>
                    <a:pt x="103" y="71"/>
                    <a:pt x="103" y="74"/>
                  </a:cubicBezTo>
                  <a:cubicBezTo>
                    <a:pt x="103" y="74"/>
                    <a:pt x="103" y="74"/>
                    <a:pt x="103" y="74"/>
                  </a:cubicBezTo>
                  <a:cubicBezTo>
                    <a:pt x="103" y="74"/>
                    <a:pt x="103" y="74"/>
                    <a:pt x="103" y="74"/>
                  </a:cubicBezTo>
                  <a:cubicBezTo>
                    <a:pt x="103" y="74"/>
                    <a:pt x="103" y="74"/>
                    <a:pt x="103" y="74"/>
                  </a:cubicBezTo>
                  <a:cubicBezTo>
                    <a:pt x="103" y="74"/>
                    <a:pt x="103" y="74"/>
                    <a:pt x="103" y="74"/>
                  </a:cubicBezTo>
                  <a:cubicBezTo>
                    <a:pt x="103" y="83"/>
                    <a:pt x="101" y="92"/>
                    <a:pt x="9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1695"/>
            <p:cNvSpPr>
              <a:spLocks/>
            </p:cNvSpPr>
            <p:nvPr/>
          </p:nvSpPr>
          <p:spPr bwMode="auto">
            <a:xfrm>
              <a:off x="5857876" y="6115050"/>
              <a:ext cx="138113" cy="87313"/>
            </a:xfrm>
            <a:custGeom>
              <a:avLst/>
              <a:gdLst>
                <a:gd name="T0" fmla="*/ 178 w 232"/>
                <a:gd name="T1" fmla="*/ 24 h 147"/>
                <a:gd name="T2" fmla="*/ 220 w 232"/>
                <a:gd name="T3" fmla="*/ 47 h 147"/>
                <a:gd name="T4" fmla="*/ 232 w 232"/>
                <a:gd name="T5" fmla="*/ 24 h 147"/>
                <a:gd name="T6" fmla="*/ 178 w 232"/>
                <a:gd name="T7" fmla="*/ 0 h 147"/>
                <a:gd name="T8" fmla="*/ 104 w 232"/>
                <a:gd name="T9" fmla="*/ 74 h 147"/>
                <a:gd name="T10" fmla="*/ 54 w 232"/>
                <a:gd name="T11" fmla="*/ 123 h 147"/>
                <a:gd name="T12" fmla="*/ 12 w 232"/>
                <a:gd name="T13" fmla="*/ 100 h 147"/>
                <a:gd name="T14" fmla="*/ 0 w 232"/>
                <a:gd name="T15" fmla="*/ 124 h 147"/>
                <a:gd name="T16" fmla="*/ 54 w 232"/>
                <a:gd name="T17" fmla="*/ 147 h 147"/>
                <a:gd name="T18" fmla="*/ 116 w 232"/>
                <a:gd name="T19" fmla="*/ 114 h 147"/>
                <a:gd name="T20" fmla="*/ 128 w 232"/>
                <a:gd name="T21" fmla="*/ 74 h 147"/>
                <a:gd name="T22" fmla="*/ 178 w 232"/>
                <a:gd name="T23" fmla="*/ 2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2" h="147">
                  <a:moveTo>
                    <a:pt x="178" y="24"/>
                  </a:moveTo>
                  <a:cubicBezTo>
                    <a:pt x="195" y="24"/>
                    <a:pt x="211" y="33"/>
                    <a:pt x="220" y="47"/>
                  </a:cubicBezTo>
                  <a:cubicBezTo>
                    <a:pt x="223" y="39"/>
                    <a:pt x="227" y="31"/>
                    <a:pt x="232" y="24"/>
                  </a:cubicBezTo>
                  <a:cubicBezTo>
                    <a:pt x="218" y="9"/>
                    <a:pt x="199" y="0"/>
                    <a:pt x="178" y="0"/>
                  </a:cubicBezTo>
                  <a:cubicBezTo>
                    <a:pt x="137" y="0"/>
                    <a:pt x="104" y="33"/>
                    <a:pt x="104" y="74"/>
                  </a:cubicBezTo>
                  <a:cubicBezTo>
                    <a:pt x="104" y="101"/>
                    <a:pt x="82" y="123"/>
                    <a:pt x="54" y="123"/>
                  </a:cubicBezTo>
                  <a:cubicBezTo>
                    <a:pt x="36" y="123"/>
                    <a:pt x="21" y="114"/>
                    <a:pt x="12" y="100"/>
                  </a:cubicBezTo>
                  <a:cubicBezTo>
                    <a:pt x="9" y="109"/>
                    <a:pt x="5" y="116"/>
                    <a:pt x="0" y="124"/>
                  </a:cubicBezTo>
                  <a:cubicBezTo>
                    <a:pt x="14" y="138"/>
                    <a:pt x="33" y="147"/>
                    <a:pt x="54" y="147"/>
                  </a:cubicBezTo>
                  <a:cubicBezTo>
                    <a:pt x="80" y="147"/>
                    <a:pt x="103" y="134"/>
                    <a:pt x="116" y="114"/>
                  </a:cubicBezTo>
                  <a:cubicBezTo>
                    <a:pt x="123" y="102"/>
                    <a:pt x="128" y="88"/>
                    <a:pt x="128" y="74"/>
                  </a:cubicBezTo>
                  <a:cubicBezTo>
                    <a:pt x="128" y="46"/>
                    <a:pt x="150" y="24"/>
                    <a:pt x="17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1696"/>
            <p:cNvSpPr>
              <a:spLocks/>
            </p:cNvSpPr>
            <p:nvPr/>
          </p:nvSpPr>
          <p:spPr bwMode="auto">
            <a:xfrm>
              <a:off x="5932488" y="6115050"/>
              <a:ext cx="136525" cy="87313"/>
            </a:xfrm>
            <a:custGeom>
              <a:avLst/>
              <a:gdLst>
                <a:gd name="T0" fmla="*/ 116 w 231"/>
                <a:gd name="T1" fmla="*/ 33 h 147"/>
                <a:gd name="T2" fmla="*/ 116 w 231"/>
                <a:gd name="T3" fmla="*/ 33 h 147"/>
                <a:gd name="T4" fmla="*/ 115 w 231"/>
                <a:gd name="T5" fmla="*/ 34 h 147"/>
                <a:gd name="T6" fmla="*/ 111 w 231"/>
                <a:gd name="T7" fmla="*/ 41 h 147"/>
                <a:gd name="T8" fmla="*/ 110 w 231"/>
                <a:gd name="T9" fmla="*/ 43 h 147"/>
                <a:gd name="T10" fmla="*/ 109 w 231"/>
                <a:gd name="T11" fmla="*/ 46 h 147"/>
                <a:gd name="T12" fmla="*/ 108 w 231"/>
                <a:gd name="T13" fmla="*/ 50 h 147"/>
                <a:gd name="T14" fmla="*/ 107 w 231"/>
                <a:gd name="T15" fmla="*/ 52 h 147"/>
                <a:gd name="T16" fmla="*/ 105 w 231"/>
                <a:gd name="T17" fmla="*/ 58 h 147"/>
                <a:gd name="T18" fmla="*/ 105 w 231"/>
                <a:gd name="T19" fmla="*/ 60 h 147"/>
                <a:gd name="T20" fmla="*/ 104 w 231"/>
                <a:gd name="T21" fmla="*/ 65 h 147"/>
                <a:gd name="T22" fmla="*/ 104 w 231"/>
                <a:gd name="T23" fmla="*/ 67 h 147"/>
                <a:gd name="T24" fmla="*/ 104 w 231"/>
                <a:gd name="T25" fmla="*/ 74 h 147"/>
                <a:gd name="T26" fmla="*/ 104 w 231"/>
                <a:gd name="T27" fmla="*/ 74 h 147"/>
                <a:gd name="T28" fmla="*/ 104 w 231"/>
                <a:gd name="T29" fmla="*/ 74 h 147"/>
                <a:gd name="T30" fmla="*/ 104 w 231"/>
                <a:gd name="T31" fmla="*/ 74 h 147"/>
                <a:gd name="T32" fmla="*/ 104 w 231"/>
                <a:gd name="T33" fmla="*/ 74 h 147"/>
                <a:gd name="T34" fmla="*/ 96 w 231"/>
                <a:gd name="T35" fmla="*/ 100 h 147"/>
                <a:gd name="T36" fmla="*/ 54 w 231"/>
                <a:gd name="T37" fmla="*/ 123 h 147"/>
                <a:gd name="T38" fmla="*/ 12 w 231"/>
                <a:gd name="T39" fmla="*/ 100 h 147"/>
                <a:gd name="T40" fmla="*/ 0 w 231"/>
                <a:gd name="T41" fmla="*/ 124 h 147"/>
                <a:gd name="T42" fmla="*/ 54 w 231"/>
                <a:gd name="T43" fmla="*/ 147 h 147"/>
                <a:gd name="T44" fmla="*/ 108 w 231"/>
                <a:gd name="T45" fmla="*/ 124 h 147"/>
                <a:gd name="T46" fmla="*/ 116 w 231"/>
                <a:gd name="T47" fmla="*/ 114 h 147"/>
                <a:gd name="T48" fmla="*/ 127 w 231"/>
                <a:gd name="T49" fmla="*/ 74 h 147"/>
                <a:gd name="T50" fmla="*/ 127 w 231"/>
                <a:gd name="T51" fmla="*/ 74 h 147"/>
                <a:gd name="T52" fmla="*/ 127 w 231"/>
                <a:gd name="T53" fmla="*/ 74 h 147"/>
                <a:gd name="T54" fmla="*/ 177 w 231"/>
                <a:gd name="T55" fmla="*/ 24 h 147"/>
                <a:gd name="T56" fmla="*/ 219 w 231"/>
                <a:gd name="T57" fmla="*/ 47 h 147"/>
                <a:gd name="T58" fmla="*/ 231 w 231"/>
                <a:gd name="T59" fmla="*/ 24 h 147"/>
                <a:gd name="T60" fmla="*/ 177 w 231"/>
                <a:gd name="T61" fmla="*/ 0 h 147"/>
                <a:gd name="T62" fmla="*/ 116 w 231"/>
                <a:gd name="T63" fmla="*/ 3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1" h="147">
                  <a:moveTo>
                    <a:pt x="116" y="33"/>
                  </a:moveTo>
                  <a:cubicBezTo>
                    <a:pt x="116" y="33"/>
                    <a:pt x="116" y="33"/>
                    <a:pt x="116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4" y="36"/>
                    <a:pt x="112" y="39"/>
                    <a:pt x="111" y="41"/>
                  </a:cubicBezTo>
                  <a:cubicBezTo>
                    <a:pt x="111" y="42"/>
                    <a:pt x="110" y="43"/>
                    <a:pt x="110" y="43"/>
                  </a:cubicBezTo>
                  <a:cubicBezTo>
                    <a:pt x="110" y="44"/>
                    <a:pt x="109" y="45"/>
                    <a:pt x="109" y="46"/>
                  </a:cubicBezTo>
                  <a:cubicBezTo>
                    <a:pt x="108" y="47"/>
                    <a:pt x="108" y="49"/>
                    <a:pt x="108" y="50"/>
                  </a:cubicBezTo>
                  <a:cubicBezTo>
                    <a:pt x="107" y="51"/>
                    <a:pt x="107" y="51"/>
                    <a:pt x="107" y="52"/>
                  </a:cubicBezTo>
                  <a:cubicBezTo>
                    <a:pt x="106" y="54"/>
                    <a:pt x="106" y="56"/>
                    <a:pt x="105" y="58"/>
                  </a:cubicBezTo>
                  <a:cubicBezTo>
                    <a:pt x="105" y="59"/>
                    <a:pt x="105" y="59"/>
                    <a:pt x="105" y="60"/>
                  </a:cubicBezTo>
                  <a:cubicBezTo>
                    <a:pt x="105" y="62"/>
                    <a:pt x="104" y="63"/>
                    <a:pt x="104" y="65"/>
                  </a:cubicBezTo>
                  <a:cubicBezTo>
                    <a:pt x="104" y="65"/>
                    <a:pt x="104" y="66"/>
                    <a:pt x="104" y="67"/>
                  </a:cubicBezTo>
                  <a:cubicBezTo>
                    <a:pt x="104" y="69"/>
                    <a:pt x="104" y="71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83"/>
                    <a:pt x="101" y="92"/>
                    <a:pt x="96" y="100"/>
                  </a:cubicBezTo>
                  <a:cubicBezTo>
                    <a:pt x="87" y="114"/>
                    <a:pt x="71" y="123"/>
                    <a:pt x="54" y="123"/>
                  </a:cubicBezTo>
                  <a:cubicBezTo>
                    <a:pt x="36" y="123"/>
                    <a:pt x="20" y="114"/>
                    <a:pt x="12" y="100"/>
                  </a:cubicBezTo>
                  <a:cubicBezTo>
                    <a:pt x="9" y="109"/>
                    <a:pt x="5" y="116"/>
                    <a:pt x="0" y="124"/>
                  </a:cubicBezTo>
                  <a:cubicBezTo>
                    <a:pt x="13" y="138"/>
                    <a:pt x="32" y="147"/>
                    <a:pt x="54" y="147"/>
                  </a:cubicBezTo>
                  <a:cubicBezTo>
                    <a:pt x="75" y="147"/>
                    <a:pt x="94" y="138"/>
                    <a:pt x="108" y="124"/>
                  </a:cubicBezTo>
                  <a:cubicBezTo>
                    <a:pt x="111" y="120"/>
                    <a:pt x="113" y="117"/>
                    <a:pt x="116" y="114"/>
                  </a:cubicBezTo>
                  <a:cubicBezTo>
                    <a:pt x="123" y="102"/>
                    <a:pt x="127" y="88"/>
                    <a:pt x="127" y="74"/>
                  </a:cubicBezTo>
                  <a:cubicBezTo>
                    <a:pt x="127" y="74"/>
                    <a:pt x="127" y="74"/>
                    <a:pt x="127" y="74"/>
                  </a:cubicBezTo>
                  <a:cubicBezTo>
                    <a:pt x="127" y="74"/>
                    <a:pt x="127" y="74"/>
                    <a:pt x="127" y="74"/>
                  </a:cubicBezTo>
                  <a:cubicBezTo>
                    <a:pt x="127" y="46"/>
                    <a:pt x="150" y="24"/>
                    <a:pt x="177" y="24"/>
                  </a:cubicBezTo>
                  <a:cubicBezTo>
                    <a:pt x="195" y="24"/>
                    <a:pt x="211" y="33"/>
                    <a:pt x="219" y="47"/>
                  </a:cubicBezTo>
                  <a:cubicBezTo>
                    <a:pt x="222" y="39"/>
                    <a:pt x="226" y="31"/>
                    <a:pt x="231" y="24"/>
                  </a:cubicBezTo>
                  <a:cubicBezTo>
                    <a:pt x="218" y="9"/>
                    <a:pt x="199" y="0"/>
                    <a:pt x="177" y="0"/>
                  </a:cubicBezTo>
                  <a:cubicBezTo>
                    <a:pt x="151" y="0"/>
                    <a:pt x="129" y="13"/>
                    <a:pt x="116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1697"/>
            <p:cNvSpPr>
              <a:spLocks/>
            </p:cNvSpPr>
            <p:nvPr/>
          </p:nvSpPr>
          <p:spPr bwMode="auto">
            <a:xfrm>
              <a:off x="6005513" y="6115050"/>
              <a:ext cx="138113" cy="87313"/>
            </a:xfrm>
            <a:custGeom>
              <a:avLst/>
              <a:gdLst>
                <a:gd name="T0" fmla="*/ 54 w 232"/>
                <a:gd name="T1" fmla="*/ 123 h 147"/>
                <a:gd name="T2" fmla="*/ 12 w 232"/>
                <a:gd name="T3" fmla="*/ 100 h 147"/>
                <a:gd name="T4" fmla="*/ 0 w 232"/>
                <a:gd name="T5" fmla="*/ 124 h 147"/>
                <a:gd name="T6" fmla="*/ 54 w 232"/>
                <a:gd name="T7" fmla="*/ 147 h 147"/>
                <a:gd name="T8" fmla="*/ 116 w 232"/>
                <a:gd name="T9" fmla="*/ 114 h 147"/>
                <a:gd name="T10" fmla="*/ 128 w 232"/>
                <a:gd name="T11" fmla="*/ 74 h 147"/>
                <a:gd name="T12" fmla="*/ 178 w 232"/>
                <a:gd name="T13" fmla="*/ 24 h 147"/>
                <a:gd name="T14" fmla="*/ 220 w 232"/>
                <a:gd name="T15" fmla="*/ 47 h 147"/>
                <a:gd name="T16" fmla="*/ 232 w 232"/>
                <a:gd name="T17" fmla="*/ 24 h 147"/>
                <a:gd name="T18" fmla="*/ 178 w 232"/>
                <a:gd name="T19" fmla="*/ 0 h 147"/>
                <a:gd name="T20" fmla="*/ 104 w 232"/>
                <a:gd name="T21" fmla="*/ 74 h 147"/>
                <a:gd name="T22" fmla="*/ 54 w 232"/>
                <a:gd name="T23" fmla="*/ 1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2" h="147">
                  <a:moveTo>
                    <a:pt x="54" y="123"/>
                  </a:moveTo>
                  <a:cubicBezTo>
                    <a:pt x="37" y="123"/>
                    <a:pt x="21" y="114"/>
                    <a:pt x="12" y="100"/>
                  </a:cubicBezTo>
                  <a:cubicBezTo>
                    <a:pt x="9" y="109"/>
                    <a:pt x="5" y="116"/>
                    <a:pt x="0" y="124"/>
                  </a:cubicBezTo>
                  <a:cubicBezTo>
                    <a:pt x="14" y="138"/>
                    <a:pt x="33" y="147"/>
                    <a:pt x="54" y="147"/>
                  </a:cubicBezTo>
                  <a:cubicBezTo>
                    <a:pt x="80" y="147"/>
                    <a:pt x="103" y="134"/>
                    <a:pt x="116" y="114"/>
                  </a:cubicBezTo>
                  <a:cubicBezTo>
                    <a:pt x="124" y="102"/>
                    <a:pt x="128" y="88"/>
                    <a:pt x="128" y="74"/>
                  </a:cubicBezTo>
                  <a:cubicBezTo>
                    <a:pt x="128" y="46"/>
                    <a:pt x="150" y="24"/>
                    <a:pt x="178" y="24"/>
                  </a:cubicBezTo>
                  <a:cubicBezTo>
                    <a:pt x="196" y="24"/>
                    <a:pt x="211" y="33"/>
                    <a:pt x="220" y="47"/>
                  </a:cubicBezTo>
                  <a:cubicBezTo>
                    <a:pt x="223" y="39"/>
                    <a:pt x="227" y="31"/>
                    <a:pt x="232" y="24"/>
                  </a:cubicBezTo>
                  <a:cubicBezTo>
                    <a:pt x="218" y="9"/>
                    <a:pt x="199" y="0"/>
                    <a:pt x="178" y="0"/>
                  </a:cubicBezTo>
                  <a:cubicBezTo>
                    <a:pt x="137" y="0"/>
                    <a:pt x="104" y="33"/>
                    <a:pt x="104" y="74"/>
                  </a:cubicBezTo>
                  <a:cubicBezTo>
                    <a:pt x="104" y="101"/>
                    <a:pt x="82" y="123"/>
                    <a:pt x="5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1698"/>
            <p:cNvSpPr>
              <a:spLocks/>
            </p:cNvSpPr>
            <p:nvPr/>
          </p:nvSpPr>
          <p:spPr bwMode="auto">
            <a:xfrm>
              <a:off x="6078538" y="6115050"/>
              <a:ext cx="101600" cy="87313"/>
            </a:xfrm>
            <a:custGeom>
              <a:avLst/>
              <a:gdLst>
                <a:gd name="T0" fmla="*/ 116 w 169"/>
                <a:gd name="T1" fmla="*/ 33 h 147"/>
                <a:gd name="T2" fmla="*/ 116 w 169"/>
                <a:gd name="T3" fmla="*/ 33 h 147"/>
                <a:gd name="T4" fmla="*/ 115 w 169"/>
                <a:gd name="T5" fmla="*/ 34 h 147"/>
                <a:gd name="T6" fmla="*/ 111 w 169"/>
                <a:gd name="T7" fmla="*/ 41 h 147"/>
                <a:gd name="T8" fmla="*/ 110 w 169"/>
                <a:gd name="T9" fmla="*/ 43 h 147"/>
                <a:gd name="T10" fmla="*/ 109 w 169"/>
                <a:gd name="T11" fmla="*/ 46 h 147"/>
                <a:gd name="T12" fmla="*/ 108 w 169"/>
                <a:gd name="T13" fmla="*/ 50 h 147"/>
                <a:gd name="T14" fmla="*/ 107 w 169"/>
                <a:gd name="T15" fmla="*/ 52 h 147"/>
                <a:gd name="T16" fmla="*/ 105 w 169"/>
                <a:gd name="T17" fmla="*/ 58 h 147"/>
                <a:gd name="T18" fmla="*/ 105 w 169"/>
                <a:gd name="T19" fmla="*/ 60 h 147"/>
                <a:gd name="T20" fmla="*/ 104 w 169"/>
                <a:gd name="T21" fmla="*/ 65 h 147"/>
                <a:gd name="T22" fmla="*/ 104 w 169"/>
                <a:gd name="T23" fmla="*/ 67 h 147"/>
                <a:gd name="T24" fmla="*/ 104 w 169"/>
                <a:gd name="T25" fmla="*/ 74 h 147"/>
                <a:gd name="T26" fmla="*/ 104 w 169"/>
                <a:gd name="T27" fmla="*/ 74 h 147"/>
                <a:gd name="T28" fmla="*/ 104 w 169"/>
                <a:gd name="T29" fmla="*/ 74 h 147"/>
                <a:gd name="T30" fmla="*/ 104 w 169"/>
                <a:gd name="T31" fmla="*/ 74 h 147"/>
                <a:gd name="T32" fmla="*/ 104 w 169"/>
                <a:gd name="T33" fmla="*/ 74 h 147"/>
                <a:gd name="T34" fmla="*/ 96 w 169"/>
                <a:gd name="T35" fmla="*/ 100 h 147"/>
                <a:gd name="T36" fmla="*/ 54 w 169"/>
                <a:gd name="T37" fmla="*/ 123 h 147"/>
                <a:gd name="T38" fmla="*/ 12 w 169"/>
                <a:gd name="T39" fmla="*/ 100 h 147"/>
                <a:gd name="T40" fmla="*/ 0 w 169"/>
                <a:gd name="T41" fmla="*/ 124 h 147"/>
                <a:gd name="T42" fmla="*/ 54 w 169"/>
                <a:gd name="T43" fmla="*/ 147 h 147"/>
                <a:gd name="T44" fmla="*/ 108 w 169"/>
                <a:gd name="T45" fmla="*/ 124 h 147"/>
                <a:gd name="T46" fmla="*/ 116 w 169"/>
                <a:gd name="T47" fmla="*/ 114 h 147"/>
                <a:gd name="T48" fmla="*/ 128 w 169"/>
                <a:gd name="T49" fmla="*/ 74 h 147"/>
                <a:gd name="T50" fmla="*/ 128 w 169"/>
                <a:gd name="T51" fmla="*/ 74 h 147"/>
                <a:gd name="T52" fmla="*/ 128 w 169"/>
                <a:gd name="T53" fmla="*/ 74 h 147"/>
                <a:gd name="T54" fmla="*/ 169 w 169"/>
                <a:gd name="T55" fmla="*/ 25 h 147"/>
                <a:gd name="T56" fmla="*/ 169 w 169"/>
                <a:gd name="T57" fmla="*/ 0 h 147"/>
                <a:gd name="T58" fmla="*/ 116 w 169"/>
                <a:gd name="T59" fmla="*/ 3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9" h="147">
                  <a:moveTo>
                    <a:pt x="116" y="33"/>
                  </a:moveTo>
                  <a:cubicBezTo>
                    <a:pt x="116" y="33"/>
                    <a:pt x="116" y="33"/>
                    <a:pt x="116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4" y="36"/>
                    <a:pt x="113" y="39"/>
                    <a:pt x="111" y="41"/>
                  </a:cubicBezTo>
                  <a:cubicBezTo>
                    <a:pt x="111" y="42"/>
                    <a:pt x="111" y="43"/>
                    <a:pt x="110" y="43"/>
                  </a:cubicBezTo>
                  <a:cubicBezTo>
                    <a:pt x="110" y="44"/>
                    <a:pt x="109" y="45"/>
                    <a:pt x="109" y="46"/>
                  </a:cubicBezTo>
                  <a:cubicBezTo>
                    <a:pt x="108" y="47"/>
                    <a:pt x="108" y="49"/>
                    <a:pt x="108" y="50"/>
                  </a:cubicBezTo>
                  <a:cubicBezTo>
                    <a:pt x="107" y="51"/>
                    <a:pt x="107" y="51"/>
                    <a:pt x="107" y="52"/>
                  </a:cubicBezTo>
                  <a:cubicBezTo>
                    <a:pt x="106" y="54"/>
                    <a:pt x="106" y="56"/>
                    <a:pt x="105" y="58"/>
                  </a:cubicBezTo>
                  <a:cubicBezTo>
                    <a:pt x="105" y="59"/>
                    <a:pt x="105" y="59"/>
                    <a:pt x="105" y="60"/>
                  </a:cubicBezTo>
                  <a:cubicBezTo>
                    <a:pt x="105" y="62"/>
                    <a:pt x="104" y="63"/>
                    <a:pt x="104" y="65"/>
                  </a:cubicBezTo>
                  <a:cubicBezTo>
                    <a:pt x="104" y="65"/>
                    <a:pt x="104" y="66"/>
                    <a:pt x="104" y="67"/>
                  </a:cubicBezTo>
                  <a:cubicBezTo>
                    <a:pt x="104" y="69"/>
                    <a:pt x="104" y="71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83"/>
                    <a:pt x="101" y="92"/>
                    <a:pt x="96" y="100"/>
                  </a:cubicBezTo>
                  <a:cubicBezTo>
                    <a:pt x="87" y="114"/>
                    <a:pt x="72" y="123"/>
                    <a:pt x="54" y="123"/>
                  </a:cubicBezTo>
                  <a:cubicBezTo>
                    <a:pt x="36" y="123"/>
                    <a:pt x="21" y="114"/>
                    <a:pt x="12" y="100"/>
                  </a:cubicBezTo>
                  <a:cubicBezTo>
                    <a:pt x="9" y="109"/>
                    <a:pt x="5" y="116"/>
                    <a:pt x="0" y="124"/>
                  </a:cubicBezTo>
                  <a:cubicBezTo>
                    <a:pt x="13" y="138"/>
                    <a:pt x="32" y="147"/>
                    <a:pt x="54" y="147"/>
                  </a:cubicBezTo>
                  <a:cubicBezTo>
                    <a:pt x="75" y="147"/>
                    <a:pt x="94" y="138"/>
                    <a:pt x="108" y="124"/>
                  </a:cubicBezTo>
                  <a:cubicBezTo>
                    <a:pt x="111" y="120"/>
                    <a:pt x="113" y="117"/>
                    <a:pt x="116" y="114"/>
                  </a:cubicBezTo>
                  <a:cubicBezTo>
                    <a:pt x="123" y="102"/>
                    <a:pt x="128" y="88"/>
                    <a:pt x="128" y="74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8" y="49"/>
                    <a:pt x="146" y="28"/>
                    <a:pt x="169" y="25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47" y="3"/>
                    <a:pt x="127" y="15"/>
                    <a:pt x="116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1699"/>
            <p:cNvSpPr>
              <a:spLocks/>
            </p:cNvSpPr>
            <p:nvPr/>
          </p:nvSpPr>
          <p:spPr bwMode="auto">
            <a:xfrm>
              <a:off x="6151563" y="6173788"/>
              <a:ext cx="28575" cy="28575"/>
            </a:xfrm>
            <a:custGeom>
              <a:avLst/>
              <a:gdLst>
                <a:gd name="T0" fmla="*/ 12 w 46"/>
                <a:gd name="T1" fmla="*/ 0 h 47"/>
                <a:gd name="T2" fmla="*/ 0 w 46"/>
                <a:gd name="T3" fmla="*/ 24 h 47"/>
                <a:gd name="T4" fmla="*/ 46 w 46"/>
                <a:gd name="T5" fmla="*/ 47 h 47"/>
                <a:gd name="T6" fmla="*/ 46 w 46"/>
                <a:gd name="T7" fmla="*/ 23 h 47"/>
                <a:gd name="T8" fmla="*/ 12 w 46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7">
                  <a:moveTo>
                    <a:pt x="12" y="0"/>
                  </a:moveTo>
                  <a:cubicBezTo>
                    <a:pt x="9" y="9"/>
                    <a:pt x="5" y="16"/>
                    <a:pt x="0" y="24"/>
                  </a:cubicBezTo>
                  <a:cubicBezTo>
                    <a:pt x="12" y="36"/>
                    <a:pt x="28" y="45"/>
                    <a:pt x="46" y="47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32" y="20"/>
                    <a:pt x="20" y="12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1700"/>
            <p:cNvSpPr>
              <a:spLocks/>
            </p:cNvSpPr>
            <p:nvPr/>
          </p:nvSpPr>
          <p:spPr bwMode="auto">
            <a:xfrm>
              <a:off x="5527676" y="6208713"/>
              <a:ext cx="68263" cy="66675"/>
            </a:xfrm>
            <a:custGeom>
              <a:avLst/>
              <a:gdLst>
                <a:gd name="T0" fmla="*/ 61 w 115"/>
                <a:gd name="T1" fmla="*/ 24 h 113"/>
                <a:gd name="T2" fmla="*/ 103 w 115"/>
                <a:gd name="T3" fmla="*/ 47 h 113"/>
                <a:gd name="T4" fmla="*/ 115 w 115"/>
                <a:gd name="T5" fmla="*/ 24 h 113"/>
                <a:gd name="T6" fmla="*/ 61 w 115"/>
                <a:gd name="T7" fmla="*/ 0 h 113"/>
                <a:gd name="T8" fmla="*/ 0 w 115"/>
                <a:gd name="T9" fmla="*/ 33 h 113"/>
                <a:gd name="T10" fmla="*/ 0 w 115"/>
                <a:gd name="T11" fmla="*/ 113 h 113"/>
                <a:gd name="T12" fmla="*/ 11 w 115"/>
                <a:gd name="T13" fmla="*/ 74 h 113"/>
                <a:gd name="T14" fmla="*/ 61 w 115"/>
                <a:gd name="T15" fmla="*/ 2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3">
                  <a:moveTo>
                    <a:pt x="61" y="24"/>
                  </a:moveTo>
                  <a:cubicBezTo>
                    <a:pt x="79" y="24"/>
                    <a:pt x="94" y="33"/>
                    <a:pt x="103" y="47"/>
                  </a:cubicBezTo>
                  <a:cubicBezTo>
                    <a:pt x="106" y="39"/>
                    <a:pt x="110" y="31"/>
                    <a:pt x="115" y="24"/>
                  </a:cubicBezTo>
                  <a:cubicBezTo>
                    <a:pt x="102" y="9"/>
                    <a:pt x="82" y="0"/>
                    <a:pt x="61" y="0"/>
                  </a:cubicBezTo>
                  <a:cubicBezTo>
                    <a:pt x="35" y="0"/>
                    <a:pt x="13" y="13"/>
                    <a:pt x="0" y="3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7" y="102"/>
                    <a:pt x="11" y="88"/>
                    <a:pt x="11" y="74"/>
                  </a:cubicBezTo>
                  <a:cubicBezTo>
                    <a:pt x="11" y="46"/>
                    <a:pt x="33" y="24"/>
                    <a:pt x="6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701"/>
            <p:cNvSpPr>
              <a:spLocks/>
            </p:cNvSpPr>
            <p:nvPr/>
          </p:nvSpPr>
          <p:spPr bwMode="auto">
            <a:xfrm>
              <a:off x="5532438" y="6208713"/>
              <a:ext cx="138113" cy="87313"/>
            </a:xfrm>
            <a:custGeom>
              <a:avLst/>
              <a:gdLst>
                <a:gd name="T0" fmla="*/ 128 w 232"/>
                <a:gd name="T1" fmla="*/ 74 h 147"/>
                <a:gd name="T2" fmla="*/ 128 w 232"/>
                <a:gd name="T3" fmla="*/ 74 h 147"/>
                <a:gd name="T4" fmla="*/ 177 w 232"/>
                <a:gd name="T5" fmla="*/ 24 h 147"/>
                <a:gd name="T6" fmla="*/ 220 w 232"/>
                <a:gd name="T7" fmla="*/ 47 h 147"/>
                <a:gd name="T8" fmla="*/ 232 w 232"/>
                <a:gd name="T9" fmla="*/ 24 h 147"/>
                <a:gd name="T10" fmla="*/ 177 w 232"/>
                <a:gd name="T11" fmla="*/ 0 h 147"/>
                <a:gd name="T12" fmla="*/ 116 w 232"/>
                <a:gd name="T13" fmla="*/ 34 h 147"/>
                <a:gd name="T14" fmla="*/ 116 w 232"/>
                <a:gd name="T15" fmla="*/ 34 h 147"/>
                <a:gd name="T16" fmla="*/ 115 w 232"/>
                <a:gd name="T17" fmla="*/ 34 h 147"/>
                <a:gd name="T18" fmla="*/ 111 w 232"/>
                <a:gd name="T19" fmla="*/ 41 h 147"/>
                <a:gd name="T20" fmla="*/ 110 w 232"/>
                <a:gd name="T21" fmla="*/ 43 h 147"/>
                <a:gd name="T22" fmla="*/ 109 w 232"/>
                <a:gd name="T23" fmla="*/ 47 h 147"/>
                <a:gd name="T24" fmla="*/ 108 w 232"/>
                <a:gd name="T25" fmla="*/ 50 h 147"/>
                <a:gd name="T26" fmla="*/ 107 w 232"/>
                <a:gd name="T27" fmla="*/ 52 h 147"/>
                <a:gd name="T28" fmla="*/ 105 w 232"/>
                <a:gd name="T29" fmla="*/ 58 h 147"/>
                <a:gd name="T30" fmla="*/ 105 w 232"/>
                <a:gd name="T31" fmla="*/ 60 h 147"/>
                <a:gd name="T32" fmla="*/ 104 w 232"/>
                <a:gd name="T33" fmla="*/ 65 h 147"/>
                <a:gd name="T34" fmla="*/ 104 w 232"/>
                <a:gd name="T35" fmla="*/ 67 h 147"/>
                <a:gd name="T36" fmla="*/ 104 w 232"/>
                <a:gd name="T37" fmla="*/ 74 h 147"/>
                <a:gd name="T38" fmla="*/ 104 w 232"/>
                <a:gd name="T39" fmla="*/ 74 h 147"/>
                <a:gd name="T40" fmla="*/ 104 w 232"/>
                <a:gd name="T41" fmla="*/ 74 h 147"/>
                <a:gd name="T42" fmla="*/ 104 w 232"/>
                <a:gd name="T43" fmla="*/ 74 h 147"/>
                <a:gd name="T44" fmla="*/ 104 w 232"/>
                <a:gd name="T45" fmla="*/ 74 h 147"/>
                <a:gd name="T46" fmla="*/ 96 w 232"/>
                <a:gd name="T47" fmla="*/ 100 h 147"/>
                <a:gd name="T48" fmla="*/ 54 w 232"/>
                <a:gd name="T49" fmla="*/ 124 h 147"/>
                <a:gd name="T50" fmla="*/ 12 w 232"/>
                <a:gd name="T51" fmla="*/ 100 h 147"/>
                <a:gd name="T52" fmla="*/ 0 w 232"/>
                <a:gd name="T53" fmla="*/ 124 h 147"/>
                <a:gd name="T54" fmla="*/ 54 w 232"/>
                <a:gd name="T55" fmla="*/ 147 h 147"/>
                <a:gd name="T56" fmla="*/ 108 w 232"/>
                <a:gd name="T57" fmla="*/ 124 h 147"/>
                <a:gd name="T58" fmla="*/ 116 w 232"/>
                <a:gd name="T59" fmla="*/ 114 h 147"/>
                <a:gd name="T60" fmla="*/ 128 w 232"/>
                <a:gd name="T61" fmla="*/ 74 h 147"/>
                <a:gd name="T62" fmla="*/ 128 w 232"/>
                <a:gd name="T63" fmla="*/ 7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2" h="147">
                  <a:moveTo>
                    <a:pt x="128" y="74"/>
                  </a:moveTo>
                  <a:cubicBezTo>
                    <a:pt x="128" y="74"/>
                    <a:pt x="128" y="74"/>
                    <a:pt x="128" y="74"/>
                  </a:cubicBezTo>
                  <a:cubicBezTo>
                    <a:pt x="128" y="46"/>
                    <a:pt x="150" y="24"/>
                    <a:pt x="177" y="24"/>
                  </a:cubicBezTo>
                  <a:cubicBezTo>
                    <a:pt x="195" y="24"/>
                    <a:pt x="211" y="33"/>
                    <a:pt x="220" y="47"/>
                  </a:cubicBezTo>
                  <a:cubicBezTo>
                    <a:pt x="222" y="39"/>
                    <a:pt x="226" y="31"/>
                    <a:pt x="232" y="24"/>
                  </a:cubicBezTo>
                  <a:cubicBezTo>
                    <a:pt x="218" y="9"/>
                    <a:pt x="199" y="0"/>
                    <a:pt x="177" y="0"/>
                  </a:cubicBezTo>
                  <a:cubicBezTo>
                    <a:pt x="152" y="0"/>
                    <a:pt x="129" y="13"/>
                    <a:pt x="116" y="34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6" y="34"/>
                    <a:pt x="115" y="34"/>
                    <a:pt x="115" y="34"/>
                  </a:cubicBezTo>
                  <a:cubicBezTo>
                    <a:pt x="114" y="37"/>
                    <a:pt x="113" y="39"/>
                    <a:pt x="111" y="41"/>
                  </a:cubicBezTo>
                  <a:cubicBezTo>
                    <a:pt x="111" y="42"/>
                    <a:pt x="111" y="43"/>
                    <a:pt x="110" y="43"/>
                  </a:cubicBezTo>
                  <a:cubicBezTo>
                    <a:pt x="110" y="45"/>
                    <a:pt x="109" y="46"/>
                    <a:pt x="109" y="47"/>
                  </a:cubicBezTo>
                  <a:cubicBezTo>
                    <a:pt x="109" y="48"/>
                    <a:pt x="108" y="49"/>
                    <a:pt x="108" y="50"/>
                  </a:cubicBezTo>
                  <a:cubicBezTo>
                    <a:pt x="108" y="51"/>
                    <a:pt x="107" y="51"/>
                    <a:pt x="107" y="52"/>
                  </a:cubicBezTo>
                  <a:cubicBezTo>
                    <a:pt x="106" y="54"/>
                    <a:pt x="106" y="56"/>
                    <a:pt x="105" y="58"/>
                  </a:cubicBezTo>
                  <a:cubicBezTo>
                    <a:pt x="105" y="59"/>
                    <a:pt x="105" y="60"/>
                    <a:pt x="105" y="60"/>
                  </a:cubicBezTo>
                  <a:cubicBezTo>
                    <a:pt x="105" y="62"/>
                    <a:pt x="104" y="63"/>
                    <a:pt x="104" y="65"/>
                  </a:cubicBezTo>
                  <a:cubicBezTo>
                    <a:pt x="104" y="66"/>
                    <a:pt x="104" y="66"/>
                    <a:pt x="104" y="67"/>
                  </a:cubicBezTo>
                  <a:cubicBezTo>
                    <a:pt x="104" y="69"/>
                    <a:pt x="104" y="71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84"/>
                    <a:pt x="101" y="93"/>
                    <a:pt x="96" y="100"/>
                  </a:cubicBezTo>
                  <a:cubicBezTo>
                    <a:pt x="87" y="114"/>
                    <a:pt x="72" y="124"/>
                    <a:pt x="54" y="124"/>
                  </a:cubicBezTo>
                  <a:cubicBezTo>
                    <a:pt x="36" y="124"/>
                    <a:pt x="21" y="114"/>
                    <a:pt x="12" y="100"/>
                  </a:cubicBezTo>
                  <a:cubicBezTo>
                    <a:pt x="9" y="109"/>
                    <a:pt x="5" y="117"/>
                    <a:pt x="0" y="124"/>
                  </a:cubicBezTo>
                  <a:cubicBezTo>
                    <a:pt x="13" y="138"/>
                    <a:pt x="33" y="147"/>
                    <a:pt x="54" y="147"/>
                  </a:cubicBezTo>
                  <a:cubicBezTo>
                    <a:pt x="75" y="147"/>
                    <a:pt x="95" y="138"/>
                    <a:pt x="108" y="124"/>
                  </a:cubicBezTo>
                  <a:cubicBezTo>
                    <a:pt x="111" y="121"/>
                    <a:pt x="113" y="117"/>
                    <a:pt x="116" y="114"/>
                  </a:cubicBezTo>
                  <a:cubicBezTo>
                    <a:pt x="123" y="102"/>
                    <a:pt x="128" y="89"/>
                    <a:pt x="128" y="74"/>
                  </a:cubicBezTo>
                  <a:cubicBezTo>
                    <a:pt x="128" y="74"/>
                    <a:pt x="128" y="74"/>
                    <a:pt x="128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702"/>
            <p:cNvSpPr>
              <a:spLocks/>
            </p:cNvSpPr>
            <p:nvPr/>
          </p:nvSpPr>
          <p:spPr bwMode="auto">
            <a:xfrm>
              <a:off x="5605463" y="6208713"/>
              <a:ext cx="138113" cy="87313"/>
            </a:xfrm>
            <a:custGeom>
              <a:avLst/>
              <a:gdLst>
                <a:gd name="T0" fmla="*/ 116 w 232"/>
                <a:gd name="T1" fmla="*/ 114 h 147"/>
                <a:gd name="T2" fmla="*/ 128 w 232"/>
                <a:gd name="T3" fmla="*/ 74 h 147"/>
                <a:gd name="T4" fmla="*/ 178 w 232"/>
                <a:gd name="T5" fmla="*/ 24 h 147"/>
                <a:gd name="T6" fmla="*/ 220 w 232"/>
                <a:gd name="T7" fmla="*/ 47 h 147"/>
                <a:gd name="T8" fmla="*/ 232 w 232"/>
                <a:gd name="T9" fmla="*/ 24 h 147"/>
                <a:gd name="T10" fmla="*/ 178 w 232"/>
                <a:gd name="T11" fmla="*/ 0 h 147"/>
                <a:gd name="T12" fmla="*/ 104 w 232"/>
                <a:gd name="T13" fmla="*/ 74 h 147"/>
                <a:gd name="T14" fmla="*/ 54 w 232"/>
                <a:gd name="T15" fmla="*/ 124 h 147"/>
                <a:gd name="T16" fmla="*/ 12 w 232"/>
                <a:gd name="T17" fmla="*/ 100 h 147"/>
                <a:gd name="T18" fmla="*/ 0 w 232"/>
                <a:gd name="T19" fmla="*/ 124 h 147"/>
                <a:gd name="T20" fmla="*/ 54 w 232"/>
                <a:gd name="T21" fmla="*/ 147 h 147"/>
                <a:gd name="T22" fmla="*/ 116 w 232"/>
                <a:gd name="T23" fmla="*/ 11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2" h="147">
                  <a:moveTo>
                    <a:pt x="116" y="114"/>
                  </a:moveTo>
                  <a:cubicBezTo>
                    <a:pt x="124" y="102"/>
                    <a:pt x="128" y="89"/>
                    <a:pt x="128" y="74"/>
                  </a:cubicBezTo>
                  <a:cubicBezTo>
                    <a:pt x="128" y="46"/>
                    <a:pt x="151" y="24"/>
                    <a:pt x="178" y="24"/>
                  </a:cubicBezTo>
                  <a:cubicBezTo>
                    <a:pt x="196" y="24"/>
                    <a:pt x="211" y="33"/>
                    <a:pt x="220" y="47"/>
                  </a:cubicBezTo>
                  <a:cubicBezTo>
                    <a:pt x="223" y="39"/>
                    <a:pt x="227" y="31"/>
                    <a:pt x="232" y="24"/>
                  </a:cubicBezTo>
                  <a:cubicBezTo>
                    <a:pt x="219" y="9"/>
                    <a:pt x="199" y="0"/>
                    <a:pt x="178" y="0"/>
                  </a:cubicBezTo>
                  <a:cubicBezTo>
                    <a:pt x="137" y="0"/>
                    <a:pt x="104" y="33"/>
                    <a:pt x="104" y="74"/>
                  </a:cubicBezTo>
                  <a:cubicBezTo>
                    <a:pt x="104" y="101"/>
                    <a:pt x="82" y="124"/>
                    <a:pt x="54" y="124"/>
                  </a:cubicBezTo>
                  <a:cubicBezTo>
                    <a:pt x="37" y="124"/>
                    <a:pt x="21" y="114"/>
                    <a:pt x="12" y="100"/>
                  </a:cubicBezTo>
                  <a:cubicBezTo>
                    <a:pt x="10" y="109"/>
                    <a:pt x="5" y="117"/>
                    <a:pt x="0" y="124"/>
                  </a:cubicBezTo>
                  <a:cubicBezTo>
                    <a:pt x="14" y="138"/>
                    <a:pt x="33" y="147"/>
                    <a:pt x="54" y="147"/>
                  </a:cubicBezTo>
                  <a:cubicBezTo>
                    <a:pt x="80" y="147"/>
                    <a:pt x="103" y="134"/>
                    <a:pt x="116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703"/>
            <p:cNvSpPr>
              <a:spLocks/>
            </p:cNvSpPr>
            <p:nvPr/>
          </p:nvSpPr>
          <p:spPr bwMode="auto">
            <a:xfrm>
              <a:off x="5678488" y="6208713"/>
              <a:ext cx="138113" cy="87313"/>
            </a:xfrm>
            <a:custGeom>
              <a:avLst/>
              <a:gdLst>
                <a:gd name="T0" fmla="*/ 96 w 232"/>
                <a:gd name="T1" fmla="*/ 100 h 147"/>
                <a:gd name="T2" fmla="*/ 54 w 232"/>
                <a:gd name="T3" fmla="*/ 124 h 147"/>
                <a:gd name="T4" fmla="*/ 12 w 232"/>
                <a:gd name="T5" fmla="*/ 100 h 147"/>
                <a:gd name="T6" fmla="*/ 0 w 232"/>
                <a:gd name="T7" fmla="*/ 124 h 147"/>
                <a:gd name="T8" fmla="*/ 54 w 232"/>
                <a:gd name="T9" fmla="*/ 147 h 147"/>
                <a:gd name="T10" fmla="*/ 108 w 232"/>
                <a:gd name="T11" fmla="*/ 124 h 147"/>
                <a:gd name="T12" fmla="*/ 116 w 232"/>
                <a:gd name="T13" fmla="*/ 114 h 147"/>
                <a:gd name="T14" fmla="*/ 128 w 232"/>
                <a:gd name="T15" fmla="*/ 74 h 147"/>
                <a:gd name="T16" fmla="*/ 128 w 232"/>
                <a:gd name="T17" fmla="*/ 74 h 147"/>
                <a:gd name="T18" fmla="*/ 128 w 232"/>
                <a:gd name="T19" fmla="*/ 74 h 147"/>
                <a:gd name="T20" fmla="*/ 178 w 232"/>
                <a:gd name="T21" fmla="*/ 24 h 147"/>
                <a:gd name="T22" fmla="*/ 220 w 232"/>
                <a:gd name="T23" fmla="*/ 47 h 147"/>
                <a:gd name="T24" fmla="*/ 232 w 232"/>
                <a:gd name="T25" fmla="*/ 24 h 147"/>
                <a:gd name="T26" fmla="*/ 178 w 232"/>
                <a:gd name="T27" fmla="*/ 0 h 147"/>
                <a:gd name="T28" fmla="*/ 116 w 232"/>
                <a:gd name="T29" fmla="*/ 34 h 147"/>
                <a:gd name="T30" fmla="*/ 116 w 232"/>
                <a:gd name="T31" fmla="*/ 34 h 147"/>
                <a:gd name="T32" fmla="*/ 115 w 232"/>
                <a:gd name="T33" fmla="*/ 34 h 147"/>
                <a:gd name="T34" fmla="*/ 112 w 232"/>
                <a:gd name="T35" fmla="*/ 41 h 147"/>
                <a:gd name="T36" fmla="*/ 110 w 232"/>
                <a:gd name="T37" fmla="*/ 43 h 147"/>
                <a:gd name="T38" fmla="*/ 109 w 232"/>
                <a:gd name="T39" fmla="*/ 47 h 147"/>
                <a:gd name="T40" fmla="*/ 108 w 232"/>
                <a:gd name="T41" fmla="*/ 50 h 147"/>
                <a:gd name="T42" fmla="*/ 107 w 232"/>
                <a:gd name="T43" fmla="*/ 52 h 147"/>
                <a:gd name="T44" fmla="*/ 106 w 232"/>
                <a:gd name="T45" fmla="*/ 58 h 147"/>
                <a:gd name="T46" fmla="*/ 105 w 232"/>
                <a:gd name="T47" fmla="*/ 60 h 147"/>
                <a:gd name="T48" fmla="*/ 104 w 232"/>
                <a:gd name="T49" fmla="*/ 65 h 147"/>
                <a:gd name="T50" fmla="*/ 104 w 232"/>
                <a:gd name="T51" fmla="*/ 67 h 147"/>
                <a:gd name="T52" fmla="*/ 104 w 232"/>
                <a:gd name="T53" fmla="*/ 74 h 147"/>
                <a:gd name="T54" fmla="*/ 104 w 232"/>
                <a:gd name="T55" fmla="*/ 74 h 147"/>
                <a:gd name="T56" fmla="*/ 104 w 232"/>
                <a:gd name="T57" fmla="*/ 74 h 147"/>
                <a:gd name="T58" fmla="*/ 104 w 232"/>
                <a:gd name="T59" fmla="*/ 74 h 147"/>
                <a:gd name="T60" fmla="*/ 104 w 232"/>
                <a:gd name="T61" fmla="*/ 74 h 147"/>
                <a:gd name="T62" fmla="*/ 96 w 232"/>
                <a:gd name="T63" fmla="*/ 10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2" h="147">
                  <a:moveTo>
                    <a:pt x="96" y="100"/>
                  </a:moveTo>
                  <a:cubicBezTo>
                    <a:pt x="87" y="114"/>
                    <a:pt x="72" y="124"/>
                    <a:pt x="54" y="124"/>
                  </a:cubicBezTo>
                  <a:cubicBezTo>
                    <a:pt x="36" y="124"/>
                    <a:pt x="21" y="114"/>
                    <a:pt x="12" y="100"/>
                  </a:cubicBezTo>
                  <a:cubicBezTo>
                    <a:pt x="9" y="109"/>
                    <a:pt x="5" y="117"/>
                    <a:pt x="0" y="124"/>
                  </a:cubicBezTo>
                  <a:cubicBezTo>
                    <a:pt x="13" y="138"/>
                    <a:pt x="33" y="147"/>
                    <a:pt x="54" y="147"/>
                  </a:cubicBezTo>
                  <a:cubicBezTo>
                    <a:pt x="75" y="147"/>
                    <a:pt x="95" y="138"/>
                    <a:pt x="108" y="124"/>
                  </a:cubicBezTo>
                  <a:cubicBezTo>
                    <a:pt x="111" y="121"/>
                    <a:pt x="113" y="117"/>
                    <a:pt x="116" y="114"/>
                  </a:cubicBezTo>
                  <a:cubicBezTo>
                    <a:pt x="123" y="102"/>
                    <a:pt x="128" y="89"/>
                    <a:pt x="128" y="74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8" y="46"/>
                    <a:pt x="150" y="24"/>
                    <a:pt x="178" y="24"/>
                  </a:cubicBezTo>
                  <a:cubicBezTo>
                    <a:pt x="195" y="24"/>
                    <a:pt x="211" y="33"/>
                    <a:pt x="220" y="47"/>
                  </a:cubicBezTo>
                  <a:cubicBezTo>
                    <a:pt x="222" y="39"/>
                    <a:pt x="227" y="31"/>
                    <a:pt x="232" y="24"/>
                  </a:cubicBezTo>
                  <a:cubicBezTo>
                    <a:pt x="218" y="9"/>
                    <a:pt x="199" y="0"/>
                    <a:pt x="178" y="0"/>
                  </a:cubicBezTo>
                  <a:cubicBezTo>
                    <a:pt x="152" y="0"/>
                    <a:pt x="129" y="13"/>
                    <a:pt x="116" y="34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6" y="34"/>
                    <a:pt x="116" y="34"/>
                    <a:pt x="115" y="34"/>
                  </a:cubicBezTo>
                  <a:cubicBezTo>
                    <a:pt x="114" y="37"/>
                    <a:pt x="113" y="39"/>
                    <a:pt x="112" y="41"/>
                  </a:cubicBezTo>
                  <a:cubicBezTo>
                    <a:pt x="111" y="42"/>
                    <a:pt x="111" y="43"/>
                    <a:pt x="110" y="43"/>
                  </a:cubicBezTo>
                  <a:cubicBezTo>
                    <a:pt x="110" y="45"/>
                    <a:pt x="109" y="46"/>
                    <a:pt x="109" y="47"/>
                  </a:cubicBezTo>
                  <a:cubicBezTo>
                    <a:pt x="109" y="48"/>
                    <a:pt x="108" y="49"/>
                    <a:pt x="108" y="50"/>
                  </a:cubicBezTo>
                  <a:cubicBezTo>
                    <a:pt x="108" y="51"/>
                    <a:pt x="107" y="51"/>
                    <a:pt x="107" y="52"/>
                  </a:cubicBezTo>
                  <a:cubicBezTo>
                    <a:pt x="106" y="54"/>
                    <a:pt x="106" y="56"/>
                    <a:pt x="106" y="58"/>
                  </a:cubicBezTo>
                  <a:cubicBezTo>
                    <a:pt x="105" y="59"/>
                    <a:pt x="105" y="60"/>
                    <a:pt x="105" y="60"/>
                  </a:cubicBezTo>
                  <a:cubicBezTo>
                    <a:pt x="105" y="62"/>
                    <a:pt x="105" y="63"/>
                    <a:pt x="104" y="65"/>
                  </a:cubicBezTo>
                  <a:cubicBezTo>
                    <a:pt x="104" y="66"/>
                    <a:pt x="104" y="66"/>
                    <a:pt x="104" y="67"/>
                  </a:cubicBezTo>
                  <a:cubicBezTo>
                    <a:pt x="104" y="69"/>
                    <a:pt x="104" y="71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84"/>
                    <a:pt x="101" y="93"/>
                    <a:pt x="9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1704"/>
            <p:cNvSpPr>
              <a:spLocks/>
            </p:cNvSpPr>
            <p:nvPr/>
          </p:nvSpPr>
          <p:spPr bwMode="auto">
            <a:xfrm>
              <a:off x="5751513" y="6208713"/>
              <a:ext cx="138113" cy="87313"/>
            </a:xfrm>
            <a:custGeom>
              <a:avLst/>
              <a:gdLst>
                <a:gd name="T0" fmla="*/ 55 w 232"/>
                <a:gd name="T1" fmla="*/ 124 h 147"/>
                <a:gd name="T2" fmla="*/ 12 w 232"/>
                <a:gd name="T3" fmla="*/ 100 h 147"/>
                <a:gd name="T4" fmla="*/ 0 w 232"/>
                <a:gd name="T5" fmla="*/ 124 h 147"/>
                <a:gd name="T6" fmla="*/ 55 w 232"/>
                <a:gd name="T7" fmla="*/ 147 h 147"/>
                <a:gd name="T8" fmla="*/ 116 w 232"/>
                <a:gd name="T9" fmla="*/ 114 h 147"/>
                <a:gd name="T10" fmla="*/ 128 w 232"/>
                <a:gd name="T11" fmla="*/ 74 h 147"/>
                <a:gd name="T12" fmla="*/ 178 w 232"/>
                <a:gd name="T13" fmla="*/ 24 h 147"/>
                <a:gd name="T14" fmla="*/ 220 w 232"/>
                <a:gd name="T15" fmla="*/ 47 h 147"/>
                <a:gd name="T16" fmla="*/ 232 w 232"/>
                <a:gd name="T17" fmla="*/ 24 h 147"/>
                <a:gd name="T18" fmla="*/ 178 w 232"/>
                <a:gd name="T19" fmla="*/ 0 h 147"/>
                <a:gd name="T20" fmla="*/ 104 w 232"/>
                <a:gd name="T21" fmla="*/ 74 h 147"/>
                <a:gd name="T22" fmla="*/ 55 w 232"/>
                <a:gd name="T23" fmla="*/ 12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2" h="147">
                  <a:moveTo>
                    <a:pt x="55" y="124"/>
                  </a:moveTo>
                  <a:cubicBezTo>
                    <a:pt x="37" y="124"/>
                    <a:pt x="21" y="114"/>
                    <a:pt x="12" y="100"/>
                  </a:cubicBezTo>
                  <a:cubicBezTo>
                    <a:pt x="10" y="109"/>
                    <a:pt x="6" y="117"/>
                    <a:pt x="0" y="124"/>
                  </a:cubicBezTo>
                  <a:cubicBezTo>
                    <a:pt x="14" y="138"/>
                    <a:pt x="33" y="147"/>
                    <a:pt x="55" y="147"/>
                  </a:cubicBezTo>
                  <a:cubicBezTo>
                    <a:pt x="80" y="147"/>
                    <a:pt x="103" y="134"/>
                    <a:pt x="116" y="114"/>
                  </a:cubicBezTo>
                  <a:cubicBezTo>
                    <a:pt x="124" y="102"/>
                    <a:pt x="128" y="89"/>
                    <a:pt x="128" y="74"/>
                  </a:cubicBezTo>
                  <a:cubicBezTo>
                    <a:pt x="128" y="46"/>
                    <a:pt x="151" y="24"/>
                    <a:pt x="178" y="24"/>
                  </a:cubicBezTo>
                  <a:cubicBezTo>
                    <a:pt x="196" y="24"/>
                    <a:pt x="211" y="33"/>
                    <a:pt x="220" y="47"/>
                  </a:cubicBezTo>
                  <a:cubicBezTo>
                    <a:pt x="223" y="39"/>
                    <a:pt x="227" y="31"/>
                    <a:pt x="232" y="24"/>
                  </a:cubicBezTo>
                  <a:cubicBezTo>
                    <a:pt x="219" y="9"/>
                    <a:pt x="199" y="0"/>
                    <a:pt x="178" y="0"/>
                  </a:cubicBezTo>
                  <a:cubicBezTo>
                    <a:pt x="137" y="0"/>
                    <a:pt x="104" y="33"/>
                    <a:pt x="104" y="74"/>
                  </a:cubicBezTo>
                  <a:cubicBezTo>
                    <a:pt x="104" y="101"/>
                    <a:pt x="82" y="124"/>
                    <a:pt x="5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1705"/>
            <p:cNvSpPr>
              <a:spLocks/>
            </p:cNvSpPr>
            <p:nvPr/>
          </p:nvSpPr>
          <p:spPr bwMode="auto">
            <a:xfrm>
              <a:off x="5826126" y="6208713"/>
              <a:ext cx="138113" cy="87313"/>
            </a:xfrm>
            <a:custGeom>
              <a:avLst/>
              <a:gdLst>
                <a:gd name="T0" fmla="*/ 116 w 232"/>
                <a:gd name="T1" fmla="*/ 34 h 147"/>
                <a:gd name="T2" fmla="*/ 116 w 232"/>
                <a:gd name="T3" fmla="*/ 34 h 147"/>
                <a:gd name="T4" fmla="*/ 115 w 232"/>
                <a:gd name="T5" fmla="*/ 34 h 147"/>
                <a:gd name="T6" fmla="*/ 112 w 232"/>
                <a:gd name="T7" fmla="*/ 41 h 147"/>
                <a:gd name="T8" fmla="*/ 110 w 232"/>
                <a:gd name="T9" fmla="*/ 43 h 147"/>
                <a:gd name="T10" fmla="*/ 109 w 232"/>
                <a:gd name="T11" fmla="*/ 47 h 147"/>
                <a:gd name="T12" fmla="*/ 108 w 232"/>
                <a:gd name="T13" fmla="*/ 50 h 147"/>
                <a:gd name="T14" fmla="*/ 107 w 232"/>
                <a:gd name="T15" fmla="*/ 52 h 147"/>
                <a:gd name="T16" fmla="*/ 106 w 232"/>
                <a:gd name="T17" fmla="*/ 58 h 147"/>
                <a:gd name="T18" fmla="*/ 105 w 232"/>
                <a:gd name="T19" fmla="*/ 60 h 147"/>
                <a:gd name="T20" fmla="*/ 105 w 232"/>
                <a:gd name="T21" fmla="*/ 65 h 147"/>
                <a:gd name="T22" fmla="*/ 104 w 232"/>
                <a:gd name="T23" fmla="*/ 67 h 147"/>
                <a:gd name="T24" fmla="*/ 104 w 232"/>
                <a:gd name="T25" fmla="*/ 74 h 147"/>
                <a:gd name="T26" fmla="*/ 104 w 232"/>
                <a:gd name="T27" fmla="*/ 74 h 147"/>
                <a:gd name="T28" fmla="*/ 104 w 232"/>
                <a:gd name="T29" fmla="*/ 74 h 147"/>
                <a:gd name="T30" fmla="*/ 104 w 232"/>
                <a:gd name="T31" fmla="*/ 74 h 147"/>
                <a:gd name="T32" fmla="*/ 104 w 232"/>
                <a:gd name="T33" fmla="*/ 74 h 147"/>
                <a:gd name="T34" fmla="*/ 96 w 232"/>
                <a:gd name="T35" fmla="*/ 100 h 147"/>
                <a:gd name="T36" fmla="*/ 54 w 232"/>
                <a:gd name="T37" fmla="*/ 124 h 147"/>
                <a:gd name="T38" fmla="*/ 12 w 232"/>
                <a:gd name="T39" fmla="*/ 100 h 147"/>
                <a:gd name="T40" fmla="*/ 0 w 232"/>
                <a:gd name="T41" fmla="*/ 124 h 147"/>
                <a:gd name="T42" fmla="*/ 54 w 232"/>
                <a:gd name="T43" fmla="*/ 147 h 147"/>
                <a:gd name="T44" fmla="*/ 108 w 232"/>
                <a:gd name="T45" fmla="*/ 124 h 147"/>
                <a:gd name="T46" fmla="*/ 116 w 232"/>
                <a:gd name="T47" fmla="*/ 114 h 147"/>
                <a:gd name="T48" fmla="*/ 128 w 232"/>
                <a:gd name="T49" fmla="*/ 74 h 147"/>
                <a:gd name="T50" fmla="*/ 128 w 232"/>
                <a:gd name="T51" fmla="*/ 74 h 147"/>
                <a:gd name="T52" fmla="*/ 128 w 232"/>
                <a:gd name="T53" fmla="*/ 74 h 147"/>
                <a:gd name="T54" fmla="*/ 178 w 232"/>
                <a:gd name="T55" fmla="*/ 24 h 147"/>
                <a:gd name="T56" fmla="*/ 220 w 232"/>
                <a:gd name="T57" fmla="*/ 47 h 147"/>
                <a:gd name="T58" fmla="*/ 232 w 232"/>
                <a:gd name="T59" fmla="*/ 24 h 147"/>
                <a:gd name="T60" fmla="*/ 178 w 232"/>
                <a:gd name="T61" fmla="*/ 0 h 147"/>
                <a:gd name="T62" fmla="*/ 116 w 232"/>
                <a:gd name="T63" fmla="*/ 3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2" h="147">
                  <a:moveTo>
                    <a:pt x="116" y="34"/>
                  </a:moveTo>
                  <a:cubicBezTo>
                    <a:pt x="116" y="34"/>
                    <a:pt x="116" y="34"/>
                    <a:pt x="116" y="34"/>
                  </a:cubicBezTo>
                  <a:cubicBezTo>
                    <a:pt x="116" y="34"/>
                    <a:pt x="116" y="34"/>
                    <a:pt x="115" y="34"/>
                  </a:cubicBezTo>
                  <a:cubicBezTo>
                    <a:pt x="114" y="37"/>
                    <a:pt x="113" y="39"/>
                    <a:pt x="112" y="41"/>
                  </a:cubicBezTo>
                  <a:cubicBezTo>
                    <a:pt x="111" y="42"/>
                    <a:pt x="111" y="43"/>
                    <a:pt x="110" y="43"/>
                  </a:cubicBezTo>
                  <a:cubicBezTo>
                    <a:pt x="110" y="45"/>
                    <a:pt x="110" y="46"/>
                    <a:pt x="109" y="47"/>
                  </a:cubicBezTo>
                  <a:cubicBezTo>
                    <a:pt x="109" y="48"/>
                    <a:pt x="108" y="49"/>
                    <a:pt x="108" y="50"/>
                  </a:cubicBezTo>
                  <a:cubicBezTo>
                    <a:pt x="108" y="51"/>
                    <a:pt x="107" y="51"/>
                    <a:pt x="107" y="52"/>
                  </a:cubicBezTo>
                  <a:cubicBezTo>
                    <a:pt x="107" y="54"/>
                    <a:pt x="106" y="56"/>
                    <a:pt x="106" y="58"/>
                  </a:cubicBezTo>
                  <a:cubicBezTo>
                    <a:pt x="105" y="59"/>
                    <a:pt x="105" y="60"/>
                    <a:pt x="105" y="60"/>
                  </a:cubicBezTo>
                  <a:cubicBezTo>
                    <a:pt x="105" y="62"/>
                    <a:pt x="105" y="63"/>
                    <a:pt x="105" y="65"/>
                  </a:cubicBezTo>
                  <a:cubicBezTo>
                    <a:pt x="104" y="66"/>
                    <a:pt x="104" y="66"/>
                    <a:pt x="104" y="67"/>
                  </a:cubicBezTo>
                  <a:cubicBezTo>
                    <a:pt x="104" y="69"/>
                    <a:pt x="104" y="71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84"/>
                    <a:pt x="101" y="93"/>
                    <a:pt x="96" y="100"/>
                  </a:cubicBezTo>
                  <a:cubicBezTo>
                    <a:pt x="87" y="114"/>
                    <a:pt x="72" y="124"/>
                    <a:pt x="54" y="124"/>
                  </a:cubicBezTo>
                  <a:cubicBezTo>
                    <a:pt x="36" y="124"/>
                    <a:pt x="21" y="114"/>
                    <a:pt x="12" y="100"/>
                  </a:cubicBezTo>
                  <a:cubicBezTo>
                    <a:pt x="9" y="109"/>
                    <a:pt x="5" y="117"/>
                    <a:pt x="0" y="124"/>
                  </a:cubicBezTo>
                  <a:cubicBezTo>
                    <a:pt x="14" y="138"/>
                    <a:pt x="33" y="147"/>
                    <a:pt x="54" y="147"/>
                  </a:cubicBezTo>
                  <a:cubicBezTo>
                    <a:pt x="75" y="147"/>
                    <a:pt x="95" y="138"/>
                    <a:pt x="108" y="124"/>
                  </a:cubicBezTo>
                  <a:cubicBezTo>
                    <a:pt x="111" y="121"/>
                    <a:pt x="114" y="117"/>
                    <a:pt x="116" y="114"/>
                  </a:cubicBezTo>
                  <a:cubicBezTo>
                    <a:pt x="123" y="102"/>
                    <a:pt x="128" y="89"/>
                    <a:pt x="128" y="74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8" y="46"/>
                    <a:pt x="150" y="24"/>
                    <a:pt x="178" y="24"/>
                  </a:cubicBezTo>
                  <a:cubicBezTo>
                    <a:pt x="195" y="24"/>
                    <a:pt x="211" y="33"/>
                    <a:pt x="220" y="47"/>
                  </a:cubicBezTo>
                  <a:cubicBezTo>
                    <a:pt x="223" y="39"/>
                    <a:pt x="227" y="31"/>
                    <a:pt x="232" y="24"/>
                  </a:cubicBezTo>
                  <a:cubicBezTo>
                    <a:pt x="218" y="9"/>
                    <a:pt x="199" y="0"/>
                    <a:pt x="178" y="0"/>
                  </a:cubicBezTo>
                  <a:cubicBezTo>
                    <a:pt x="152" y="0"/>
                    <a:pt x="129" y="13"/>
                    <a:pt x="116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1706"/>
            <p:cNvSpPr>
              <a:spLocks/>
            </p:cNvSpPr>
            <p:nvPr/>
          </p:nvSpPr>
          <p:spPr bwMode="auto">
            <a:xfrm>
              <a:off x="5899151" y="6208713"/>
              <a:ext cx="138113" cy="87313"/>
            </a:xfrm>
            <a:custGeom>
              <a:avLst/>
              <a:gdLst>
                <a:gd name="T0" fmla="*/ 177 w 231"/>
                <a:gd name="T1" fmla="*/ 24 h 147"/>
                <a:gd name="T2" fmla="*/ 219 w 231"/>
                <a:gd name="T3" fmla="*/ 47 h 147"/>
                <a:gd name="T4" fmla="*/ 231 w 231"/>
                <a:gd name="T5" fmla="*/ 24 h 147"/>
                <a:gd name="T6" fmla="*/ 177 w 231"/>
                <a:gd name="T7" fmla="*/ 0 h 147"/>
                <a:gd name="T8" fmla="*/ 103 w 231"/>
                <a:gd name="T9" fmla="*/ 74 h 147"/>
                <a:gd name="T10" fmla="*/ 54 w 231"/>
                <a:gd name="T11" fmla="*/ 124 h 147"/>
                <a:gd name="T12" fmla="*/ 12 w 231"/>
                <a:gd name="T13" fmla="*/ 100 h 147"/>
                <a:gd name="T14" fmla="*/ 0 w 231"/>
                <a:gd name="T15" fmla="*/ 124 h 147"/>
                <a:gd name="T16" fmla="*/ 54 w 231"/>
                <a:gd name="T17" fmla="*/ 147 h 147"/>
                <a:gd name="T18" fmla="*/ 115 w 231"/>
                <a:gd name="T19" fmla="*/ 114 h 147"/>
                <a:gd name="T20" fmla="*/ 127 w 231"/>
                <a:gd name="T21" fmla="*/ 74 h 147"/>
                <a:gd name="T22" fmla="*/ 177 w 231"/>
                <a:gd name="T23" fmla="*/ 2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147">
                  <a:moveTo>
                    <a:pt x="177" y="24"/>
                  </a:moveTo>
                  <a:cubicBezTo>
                    <a:pt x="195" y="24"/>
                    <a:pt x="210" y="33"/>
                    <a:pt x="219" y="47"/>
                  </a:cubicBezTo>
                  <a:cubicBezTo>
                    <a:pt x="222" y="39"/>
                    <a:pt x="226" y="31"/>
                    <a:pt x="231" y="24"/>
                  </a:cubicBezTo>
                  <a:cubicBezTo>
                    <a:pt x="218" y="9"/>
                    <a:pt x="199" y="0"/>
                    <a:pt x="177" y="0"/>
                  </a:cubicBezTo>
                  <a:cubicBezTo>
                    <a:pt x="137" y="0"/>
                    <a:pt x="103" y="33"/>
                    <a:pt x="103" y="74"/>
                  </a:cubicBezTo>
                  <a:cubicBezTo>
                    <a:pt x="103" y="101"/>
                    <a:pt x="81" y="124"/>
                    <a:pt x="54" y="124"/>
                  </a:cubicBezTo>
                  <a:cubicBezTo>
                    <a:pt x="36" y="124"/>
                    <a:pt x="20" y="114"/>
                    <a:pt x="12" y="100"/>
                  </a:cubicBezTo>
                  <a:cubicBezTo>
                    <a:pt x="9" y="109"/>
                    <a:pt x="5" y="117"/>
                    <a:pt x="0" y="124"/>
                  </a:cubicBezTo>
                  <a:cubicBezTo>
                    <a:pt x="13" y="138"/>
                    <a:pt x="32" y="147"/>
                    <a:pt x="54" y="147"/>
                  </a:cubicBezTo>
                  <a:cubicBezTo>
                    <a:pt x="80" y="147"/>
                    <a:pt x="102" y="134"/>
                    <a:pt x="115" y="114"/>
                  </a:cubicBezTo>
                  <a:cubicBezTo>
                    <a:pt x="123" y="102"/>
                    <a:pt x="127" y="89"/>
                    <a:pt x="127" y="74"/>
                  </a:cubicBezTo>
                  <a:cubicBezTo>
                    <a:pt x="127" y="46"/>
                    <a:pt x="150" y="24"/>
                    <a:pt x="17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1707"/>
            <p:cNvSpPr>
              <a:spLocks/>
            </p:cNvSpPr>
            <p:nvPr/>
          </p:nvSpPr>
          <p:spPr bwMode="auto">
            <a:xfrm>
              <a:off x="5973763" y="6208713"/>
              <a:ext cx="138113" cy="87313"/>
            </a:xfrm>
            <a:custGeom>
              <a:avLst/>
              <a:gdLst>
                <a:gd name="T0" fmla="*/ 116 w 232"/>
                <a:gd name="T1" fmla="*/ 34 h 147"/>
                <a:gd name="T2" fmla="*/ 116 w 232"/>
                <a:gd name="T3" fmla="*/ 34 h 147"/>
                <a:gd name="T4" fmla="*/ 116 w 232"/>
                <a:gd name="T5" fmla="*/ 34 h 147"/>
                <a:gd name="T6" fmla="*/ 112 w 232"/>
                <a:gd name="T7" fmla="*/ 41 h 147"/>
                <a:gd name="T8" fmla="*/ 111 w 232"/>
                <a:gd name="T9" fmla="*/ 43 h 147"/>
                <a:gd name="T10" fmla="*/ 109 w 232"/>
                <a:gd name="T11" fmla="*/ 47 h 147"/>
                <a:gd name="T12" fmla="*/ 108 w 232"/>
                <a:gd name="T13" fmla="*/ 50 h 147"/>
                <a:gd name="T14" fmla="*/ 107 w 232"/>
                <a:gd name="T15" fmla="*/ 52 h 147"/>
                <a:gd name="T16" fmla="*/ 106 w 232"/>
                <a:gd name="T17" fmla="*/ 58 h 147"/>
                <a:gd name="T18" fmla="*/ 105 w 232"/>
                <a:gd name="T19" fmla="*/ 60 h 147"/>
                <a:gd name="T20" fmla="*/ 105 w 232"/>
                <a:gd name="T21" fmla="*/ 65 h 147"/>
                <a:gd name="T22" fmla="*/ 104 w 232"/>
                <a:gd name="T23" fmla="*/ 67 h 147"/>
                <a:gd name="T24" fmla="*/ 104 w 232"/>
                <a:gd name="T25" fmla="*/ 74 h 147"/>
                <a:gd name="T26" fmla="*/ 104 w 232"/>
                <a:gd name="T27" fmla="*/ 74 h 147"/>
                <a:gd name="T28" fmla="*/ 104 w 232"/>
                <a:gd name="T29" fmla="*/ 74 h 147"/>
                <a:gd name="T30" fmla="*/ 104 w 232"/>
                <a:gd name="T31" fmla="*/ 74 h 147"/>
                <a:gd name="T32" fmla="*/ 104 w 232"/>
                <a:gd name="T33" fmla="*/ 74 h 147"/>
                <a:gd name="T34" fmla="*/ 96 w 232"/>
                <a:gd name="T35" fmla="*/ 100 h 147"/>
                <a:gd name="T36" fmla="*/ 54 w 232"/>
                <a:gd name="T37" fmla="*/ 124 h 147"/>
                <a:gd name="T38" fmla="*/ 12 w 232"/>
                <a:gd name="T39" fmla="*/ 100 h 147"/>
                <a:gd name="T40" fmla="*/ 0 w 232"/>
                <a:gd name="T41" fmla="*/ 124 h 147"/>
                <a:gd name="T42" fmla="*/ 54 w 232"/>
                <a:gd name="T43" fmla="*/ 147 h 147"/>
                <a:gd name="T44" fmla="*/ 108 w 232"/>
                <a:gd name="T45" fmla="*/ 124 h 147"/>
                <a:gd name="T46" fmla="*/ 116 w 232"/>
                <a:gd name="T47" fmla="*/ 114 h 147"/>
                <a:gd name="T48" fmla="*/ 128 w 232"/>
                <a:gd name="T49" fmla="*/ 74 h 147"/>
                <a:gd name="T50" fmla="*/ 128 w 232"/>
                <a:gd name="T51" fmla="*/ 74 h 147"/>
                <a:gd name="T52" fmla="*/ 128 w 232"/>
                <a:gd name="T53" fmla="*/ 74 h 147"/>
                <a:gd name="T54" fmla="*/ 178 w 232"/>
                <a:gd name="T55" fmla="*/ 24 h 147"/>
                <a:gd name="T56" fmla="*/ 220 w 232"/>
                <a:gd name="T57" fmla="*/ 47 h 147"/>
                <a:gd name="T58" fmla="*/ 232 w 232"/>
                <a:gd name="T59" fmla="*/ 24 h 147"/>
                <a:gd name="T60" fmla="*/ 178 w 232"/>
                <a:gd name="T61" fmla="*/ 0 h 147"/>
                <a:gd name="T62" fmla="*/ 116 w 232"/>
                <a:gd name="T63" fmla="*/ 3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2" h="147">
                  <a:moveTo>
                    <a:pt x="116" y="34"/>
                  </a:moveTo>
                  <a:cubicBezTo>
                    <a:pt x="116" y="34"/>
                    <a:pt x="116" y="34"/>
                    <a:pt x="116" y="34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4" y="37"/>
                    <a:pt x="113" y="39"/>
                    <a:pt x="112" y="41"/>
                  </a:cubicBezTo>
                  <a:cubicBezTo>
                    <a:pt x="111" y="42"/>
                    <a:pt x="111" y="43"/>
                    <a:pt x="111" y="43"/>
                  </a:cubicBezTo>
                  <a:cubicBezTo>
                    <a:pt x="110" y="45"/>
                    <a:pt x="110" y="46"/>
                    <a:pt x="109" y="47"/>
                  </a:cubicBezTo>
                  <a:cubicBezTo>
                    <a:pt x="109" y="48"/>
                    <a:pt x="108" y="49"/>
                    <a:pt x="108" y="50"/>
                  </a:cubicBezTo>
                  <a:cubicBezTo>
                    <a:pt x="108" y="51"/>
                    <a:pt x="107" y="51"/>
                    <a:pt x="107" y="52"/>
                  </a:cubicBezTo>
                  <a:cubicBezTo>
                    <a:pt x="107" y="54"/>
                    <a:pt x="106" y="56"/>
                    <a:pt x="106" y="58"/>
                  </a:cubicBezTo>
                  <a:cubicBezTo>
                    <a:pt x="106" y="59"/>
                    <a:pt x="105" y="60"/>
                    <a:pt x="105" y="60"/>
                  </a:cubicBezTo>
                  <a:cubicBezTo>
                    <a:pt x="105" y="62"/>
                    <a:pt x="105" y="63"/>
                    <a:pt x="105" y="65"/>
                  </a:cubicBezTo>
                  <a:cubicBezTo>
                    <a:pt x="105" y="66"/>
                    <a:pt x="104" y="66"/>
                    <a:pt x="104" y="67"/>
                  </a:cubicBezTo>
                  <a:cubicBezTo>
                    <a:pt x="104" y="69"/>
                    <a:pt x="104" y="71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84"/>
                    <a:pt x="101" y="93"/>
                    <a:pt x="96" y="100"/>
                  </a:cubicBezTo>
                  <a:cubicBezTo>
                    <a:pt x="87" y="114"/>
                    <a:pt x="72" y="124"/>
                    <a:pt x="54" y="124"/>
                  </a:cubicBezTo>
                  <a:cubicBezTo>
                    <a:pt x="36" y="124"/>
                    <a:pt x="21" y="114"/>
                    <a:pt x="12" y="100"/>
                  </a:cubicBezTo>
                  <a:cubicBezTo>
                    <a:pt x="9" y="109"/>
                    <a:pt x="5" y="117"/>
                    <a:pt x="0" y="124"/>
                  </a:cubicBezTo>
                  <a:cubicBezTo>
                    <a:pt x="14" y="138"/>
                    <a:pt x="33" y="147"/>
                    <a:pt x="54" y="147"/>
                  </a:cubicBezTo>
                  <a:cubicBezTo>
                    <a:pt x="76" y="147"/>
                    <a:pt x="95" y="138"/>
                    <a:pt x="108" y="124"/>
                  </a:cubicBezTo>
                  <a:cubicBezTo>
                    <a:pt x="111" y="121"/>
                    <a:pt x="114" y="117"/>
                    <a:pt x="116" y="114"/>
                  </a:cubicBezTo>
                  <a:cubicBezTo>
                    <a:pt x="123" y="102"/>
                    <a:pt x="128" y="89"/>
                    <a:pt x="128" y="74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8" y="46"/>
                    <a:pt x="150" y="24"/>
                    <a:pt x="178" y="24"/>
                  </a:cubicBezTo>
                  <a:cubicBezTo>
                    <a:pt x="195" y="24"/>
                    <a:pt x="211" y="33"/>
                    <a:pt x="220" y="47"/>
                  </a:cubicBezTo>
                  <a:cubicBezTo>
                    <a:pt x="223" y="39"/>
                    <a:pt x="227" y="31"/>
                    <a:pt x="232" y="24"/>
                  </a:cubicBezTo>
                  <a:cubicBezTo>
                    <a:pt x="218" y="9"/>
                    <a:pt x="199" y="0"/>
                    <a:pt x="178" y="0"/>
                  </a:cubicBezTo>
                  <a:cubicBezTo>
                    <a:pt x="152" y="0"/>
                    <a:pt x="129" y="13"/>
                    <a:pt x="116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1708"/>
            <p:cNvSpPr>
              <a:spLocks/>
            </p:cNvSpPr>
            <p:nvPr/>
          </p:nvSpPr>
          <p:spPr bwMode="auto">
            <a:xfrm>
              <a:off x="6046788" y="6208713"/>
              <a:ext cx="133350" cy="87313"/>
            </a:xfrm>
            <a:custGeom>
              <a:avLst/>
              <a:gdLst>
                <a:gd name="T0" fmla="*/ 104 w 223"/>
                <a:gd name="T1" fmla="*/ 74 h 147"/>
                <a:gd name="T2" fmla="*/ 54 w 223"/>
                <a:gd name="T3" fmla="*/ 124 h 147"/>
                <a:gd name="T4" fmla="*/ 12 w 223"/>
                <a:gd name="T5" fmla="*/ 100 h 147"/>
                <a:gd name="T6" fmla="*/ 0 w 223"/>
                <a:gd name="T7" fmla="*/ 124 h 147"/>
                <a:gd name="T8" fmla="*/ 54 w 223"/>
                <a:gd name="T9" fmla="*/ 147 h 147"/>
                <a:gd name="T10" fmla="*/ 116 w 223"/>
                <a:gd name="T11" fmla="*/ 114 h 147"/>
                <a:gd name="T12" fmla="*/ 127 w 223"/>
                <a:gd name="T13" fmla="*/ 74 h 147"/>
                <a:gd name="T14" fmla="*/ 177 w 223"/>
                <a:gd name="T15" fmla="*/ 24 h 147"/>
                <a:gd name="T16" fmla="*/ 219 w 223"/>
                <a:gd name="T17" fmla="*/ 47 h 147"/>
                <a:gd name="T18" fmla="*/ 223 w 223"/>
                <a:gd name="T19" fmla="*/ 38 h 147"/>
                <a:gd name="T20" fmla="*/ 223 w 223"/>
                <a:gd name="T21" fmla="*/ 16 h 147"/>
                <a:gd name="T22" fmla="*/ 177 w 223"/>
                <a:gd name="T23" fmla="*/ 0 h 147"/>
                <a:gd name="T24" fmla="*/ 104 w 223"/>
                <a:gd name="T25" fmla="*/ 7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3" h="147">
                  <a:moveTo>
                    <a:pt x="104" y="74"/>
                  </a:moveTo>
                  <a:cubicBezTo>
                    <a:pt x="104" y="101"/>
                    <a:pt x="81" y="124"/>
                    <a:pt x="54" y="124"/>
                  </a:cubicBezTo>
                  <a:cubicBezTo>
                    <a:pt x="36" y="124"/>
                    <a:pt x="20" y="114"/>
                    <a:pt x="12" y="100"/>
                  </a:cubicBezTo>
                  <a:cubicBezTo>
                    <a:pt x="9" y="109"/>
                    <a:pt x="5" y="117"/>
                    <a:pt x="0" y="124"/>
                  </a:cubicBezTo>
                  <a:cubicBezTo>
                    <a:pt x="13" y="138"/>
                    <a:pt x="32" y="147"/>
                    <a:pt x="54" y="147"/>
                  </a:cubicBezTo>
                  <a:cubicBezTo>
                    <a:pt x="80" y="147"/>
                    <a:pt x="102" y="134"/>
                    <a:pt x="116" y="114"/>
                  </a:cubicBezTo>
                  <a:cubicBezTo>
                    <a:pt x="123" y="102"/>
                    <a:pt x="127" y="89"/>
                    <a:pt x="127" y="74"/>
                  </a:cubicBezTo>
                  <a:cubicBezTo>
                    <a:pt x="127" y="46"/>
                    <a:pt x="150" y="24"/>
                    <a:pt x="177" y="24"/>
                  </a:cubicBezTo>
                  <a:cubicBezTo>
                    <a:pt x="195" y="24"/>
                    <a:pt x="211" y="33"/>
                    <a:pt x="219" y="47"/>
                  </a:cubicBezTo>
                  <a:cubicBezTo>
                    <a:pt x="220" y="44"/>
                    <a:pt x="222" y="41"/>
                    <a:pt x="223" y="38"/>
                  </a:cubicBezTo>
                  <a:cubicBezTo>
                    <a:pt x="223" y="16"/>
                    <a:pt x="223" y="16"/>
                    <a:pt x="223" y="16"/>
                  </a:cubicBezTo>
                  <a:cubicBezTo>
                    <a:pt x="210" y="6"/>
                    <a:pt x="195" y="0"/>
                    <a:pt x="177" y="0"/>
                  </a:cubicBezTo>
                  <a:cubicBezTo>
                    <a:pt x="137" y="0"/>
                    <a:pt x="104" y="33"/>
                    <a:pt x="104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1709"/>
            <p:cNvSpPr>
              <a:spLocks/>
            </p:cNvSpPr>
            <p:nvPr/>
          </p:nvSpPr>
          <p:spPr bwMode="auto">
            <a:xfrm>
              <a:off x="6119813" y="6264275"/>
              <a:ext cx="60325" cy="31750"/>
            </a:xfrm>
            <a:custGeom>
              <a:avLst/>
              <a:gdLst>
                <a:gd name="T0" fmla="*/ 54 w 100"/>
                <a:gd name="T1" fmla="*/ 31 h 54"/>
                <a:gd name="T2" fmla="*/ 12 w 100"/>
                <a:gd name="T3" fmla="*/ 7 h 54"/>
                <a:gd name="T4" fmla="*/ 0 w 100"/>
                <a:gd name="T5" fmla="*/ 31 h 54"/>
                <a:gd name="T6" fmla="*/ 54 w 100"/>
                <a:gd name="T7" fmla="*/ 54 h 54"/>
                <a:gd name="T8" fmla="*/ 100 w 100"/>
                <a:gd name="T9" fmla="*/ 38 h 54"/>
                <a:gd name="T10" fmla="*/ 100 w 100"/>
                <a:gd name="T11" fmla="*/ 0 h 54"/>
                <a:gd name="T12" fmla="*/ 96 w 100"/>
                <a:gd name="T13" fmla="*/ 7 h 54"/>
                <a:gd name="T14" fmla="*/ 54 w 100"/>
                <a:gd name="T15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" h="54">
                  <a:moveTo>
                    <a:pt x="54" y="31"/>
                  </a:moveTo>
                  <a:cubicBezTo>
                    <a:pt x="37" y="31"/>
                    <a:pt x="21" y="21"/>
                    <a:pt x="12" y="7"/>
                  </a:cubicBezTo>
                  <a:cubicBezTo>
                    <a:pt x="9" y="16"/>
                    <a:pt x="5" y="24"/>
                    <a:pt x="0" y="31"/>
                  </a:cubicBezTo>
                  <a:cubicBezTo>
                    <a:pt x="14" y="45"/>
                    <a:pt x="33" y="54"/>
                    <a:pt x="54" y="54"/>
                  </a:cubicBezTo>
                  <a:cubicBezTo>
                    <a:pt x="72" y="54"/>
                    <a:pt x="87" y="48"/>
                    <a:pt x="100" y="3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9" y="3"/>
                    <a:pt x="98" y="5"/>
                    <a:pt x="96" y="7"/>
                  </a:cubicBezTo>
                  <a:cubicBezTo>
                    <a:pt x="88" y="21"/>
                    <a:pt x="72" y="31"/>
                    <a:pt x="5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1710"/>
            <p:cNvSpPr>
              <a:spLocks/>
            </p:cNvSpPr>
            <p:nvPr/>
          </p:nvSpPr>
          <p:spPr bwMode="auto">
            <a:xfrm>
              <a:off x="5527676" y="6302375"/>
              <a:ext cx="26988" cy="26988"/>
            </a:xfrm>
            <a:custGeom>
              <a:avLst/>
              <a:gdLst>
                <a:gd name="T0" fmla="*/ 34 w 46"/>
                <a:gd name="T1" fmla="*/ 46 h 46"/>
                <a:gd name="T2" fmla="*/ 46 w 46"/>
                <a:gd name="T3" fmla="*/ 23 h 46"/>
                <a:gd name="T4" fmla="*/ 0 w 46"/>
                <a:gd name="T5" fmla="*/ 0 h 46"/>
                <a:gd name="T6" fmla="*/ 0 w 46"/>
                <a:gd name="T7" fmla="*/ 24 h 46"/>
                <a:gd name="T8" fmla="*/ 34 w 46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6">
                  <a:moveTo>
                    <a:pt x="34" y="46"/>
                  </a:moveTo>
                  <a:cubicBezTo>
                    <a:pt x="36" y="38"/>
                    <a:pt x="40" y="30"/>
                    <a:pt x="46" y="23"/>
                  </a:cubicBezTo>
                  <a:cubicBezTo>
                    <a:pt x="34" y="10"/>
                    <a:pt x="18" y="2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4" y="26"/>
                    <a:pt x="26" y="35"/>
                    <a:pt x="34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1711"/>
            <p:cNvSpPr>
              <a:spLocks/>
            </p:cNvSpPr>
            <p:nvPr/>
          </p:nvSpPr>
          <p:spPr bwMode="auto">
            <a:xfrm>
              <a:off x="5527676" y="6302375"/>
              <a:ext cx="101600" cy="87313"/>
            </a:xfrm>
            <a:custGeom>
              <a:avLst/>
              <a:gdLst>
                <a:gd name="T0" fmla="*/ 53 w 169"/>
                <a:gd name="T1" fmla="*/ 114 h 147"/>
                <a:gd name="T2" fmla="*/ 65 w 169"/>
                <a:gd name="T3" fmla="*/ 74 h 147"/>
                <a:gd name="T4" fmla="*/ 65 w 169"/>
                <a:gd name="T5" fmla="*/ 74 h 147"/>
                <a:gd name="T6" fmla="*/ 65 w 169"/>
                <a:gd name="T7" fmla="*/ 74 h 147"/>
                <a:gd name="T8" fmla="*/ 115 w 169"/>
                <a:gd name="T9" fmla="*/ 24 h 147"/>
                <a:gd name="T10" fmla="*/ 157 w 169"/>
                <a:gd name="T11" fmla="*/ 47 h 147"/>
                <a:gd name="T12" fmla="*/ 169 w 169"/>
                <a:gd name="T13" fmla="*/ 24 h 147"/>
                <a:gd name="T14" fmla="*/ 115 w 169"/>
                <a:gd name="T15" fmla="*/ 0 h 147"/>
                <a:gd name="T16" fmla="*/ 53 w 169"/>
                <a:gd name="T17" fmla="*/ 34 h 147"/>
                <a:gd name="T18" fmla="*/ 53 w 169"/>
                <a:gd name="T19" fmla="*/ 34 h 147"/>
                <a:gd name="T20" fmla="*/ 53 w 169"/>
                <a:gd name="T21" fmla="*/ 34 h 147"/>
                <a:gd name="T22" fmla="*/ 49 w 169"/>
                <a:gd name="T23" fmla="*/ 41 h 147"/>
                <a:gd name="T24" fmla="*/ 48 w 169"/>
                <a:gd name="T25" fmla="*/ 44 h 147"/>
                <a:gd name="T26" fmla="*/ 47 w 169"/>
                <a:gd name="T27" fmla="*/ 47 h 147"/>
                <a:gd name="T28" fmla="*/ 45 w 169"/>
                <a:gd name="T29" fmla="*/ 50 h 147"/>
                <a:gd name="T30" fmla="*/ 44 w 169"/>
                <a:gd name="T31" fmla="*/ 52 h 147"/>
                <a:gd name="T32" fmla="*/ 43 w 169"/>
                <a:gd name="T33" fmla="*/ 58 h 147"/>
                <a:gd name="T34" fmla="*/ 43 w 169"/>
                <a:gd name="T35" fmla="*/ 60 h 147"/>
                <a:gd name="T36" fmla="*/ 42 w 169"/>
                <a:gd name="T37" fmla="*/ 65 h 147"/>
                <a:gd name="T38" fmla="*/ 42 w 169"/>
                <a:gd name="T39" fmla="*/ 67 h 147"/>
                <a:gd name="T40" fmla="*/ 41 w 169"/>
                <a:gd name="T41" fmla="*/ 74 h 147"/>
                <a:gd name="T42" fmla="*/ 41 w 169"/>
                <a:gd name="T43" fmla="*/ 74 h 147"/>
                <a:gd name="T44" fmla="*/ 41 w 169"/>
                <a:gd name="T45" fmla="*/ 74 h 147"/>
                <a:gd name="T46" fmla="*/ 41 w 169"/>
                <a:gd name="T47" fmla="*/ 74 h 147"/>
                <a:gd name="T48" fmla="*/ 41 w 169"/>
                <a:gd name="T49" fmla="*/ 74 h 147"/>
                <a:gd name="T50" fmla="*/ 34 w 169"/>
                <a:gd name="T51" fmla="*/ 100 h 147"/>
                <a:gd name="T52" fmla="*/ 0 w 169"/>
                <a:gd name="T53" fmla="*/ 123 h 147"/>
                <a:gd name="T54" fmla="*/ 0 w 169"/>
                <a:gd name="T55" fmla="*/ 147 h 147"/>
                <a:gd name="T56" fmla="*/ 46 w 169"/>
                <a:gd name="T57" fmla="*/ 124 h 147"/>
                <a:gd name="T58" fmla="*/ 53 w 169"/>
                <a:gd name="T59" fmla="*/ 11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9" h="147">
                  <a:moveTo>
                    <a:pt x="53" y="114"/>
                  </a:moveTo>
                  <a:cubicBezTo>
                    <a:pt x="61" y="102"/>
                    <a:pt x="65" y="89"/>
                    <a:pt x="65" y="74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5" y="46"/>
                    <a:pt x="88" y="24"/>
                    <a:pt x="115" y="24"/>
                  </a:cubicBezTo>
                  <a:cubicBezTo>
                    <a:pt x="133" y="24"/>
                    <a:pt x="148" y="33"/>
                    <a:pt x="157" y="47"/>
                  </a:cubicBezTo>
                  <a:cubicBezTo>
                    <a:pt x="160" y="39"/>
                    <a:pt x="164" y="31"/>
                    <a:pt x="169" y="24"/>
                  </a:cubicBezTo>
                  <a:cubicBezTo>
                    <a:pt x="156" y="9"/>
                    <a:pt x="136" y="0"/>
                    <a:pt x="115" y="0"/>
                  </a:cubicBezTo>
                  <a:cubicBezTo>
                    <a:pt x="89" y="0"/>
                    <a:pt x="66" y="14"/>
                    <a:pt x="53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1" y="37"/>
                    <a:pt x="50" y="39"/>
                    <a:pt x="49" y="41"/>
                  </a:cubicBezTo>
                  <a:cubicBezTo>
                    <a:pt x="49" y="42"/>
                    <a:pt x="48" y="43"/>
                    <a:pt x="48" y="44"/>
                  </a:cubicBezTo>
                  <a:cubicBezTo>
                    <a:pt x="47" y="45"/>
                    <a:pt x="47" y="46"/>
                    <a:pt x="47" y="47"/>
                  </a:cubicBezTo>
                  <a:cubicBezTo>
                    <a:pt x="46" y="48"/>
                    <a:pt x="46" y="49"/>
                    <a:pt x="45" y="50"/>
                  </a:cubicBezTo>
                  <a:cubicBezTo>
                    <a:pt x="45" y="51"/>
                    <a:pt x="45" y="52"/>
                    <a:pt x="44" y="52"/>
                  </a:cubicBezTo>
                  <a:cubicBezTo>
                    <a:pt x="44" y="54"/>
                    <a:pt x="43" y="56"/>
                    <a:pt x="43" y="58"/>
                  </a:cubicBezTo>
                  <a:cubicBezTo>
                    <a:pt x="43" y="59"/>
                    <a:pt x="43" y="60"/>
                    <a:pt x="43" y="60"/>
                  </a:cubicBezTo>
                  <a:cubicBezTo>
                    <a:pt x="42" y="62"/>
                    <a:pt x="42" y="64"/>
                    <a:pt x="42" y="65"/>
                  </a:cubicBezTo>
                  <a:cubicBezTo>
                    <a:pt x="42" y="66"/>
                    <a:pt x="42" y="66"/>
                    <a:pt x="42" y="67"/>
                  </a:cubicBezTo>
                  <a:cubicBezTo>
                    <a:pt x="41" y="69"/>
                    <a:pt x="41" y="72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1" y="84"/>
                    <a:pt x="38" y="93"/>
                    <a:pt x="34" y="100"/>
                  </a:cubicBezTo>
                  <a:cubicBezTo>
                    <a:pt x="26" y="112"/>
                    <a:pt x="14" y="121"/>
                    <a:pt x="0" y="123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18" y="145"/>
                    <a:pt x="34" y="136"/>
                    <a:pt x="46" y="124"/>
                  </a:cubicBezTo>
                  <a:cubicBezTo>
                    <a:pt x="48" y="121"/>
                    <a:pt x="51" y="117"/>
                    <a:pt x="53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1712"/>
            <p:cNvSpPr>
              <a:spLocks/>
            </p:cNvSpPr>
            <p:nvPr/>
          </p:nvSpPr>
          <p:spPr bwMode="auto">
            <a:xfrm>
              <a:off x="5564188" y="6302375"/>
              <a:ext cx="138113" cy="87313"/>
            </a:xfrm>
            <a:custGeom>
              <a:avLst/>
              <a:gdLst>
                <a:gd name="T0" fmla="*/ 116 w 232"/>
                <a:gd name="T1" fmla="*/ 114 h 148"/>
                <a:gd name="T2" fmla="*/ 128 w 232"/>
                <a:gd name="T3" fmla="*/ 74 h 148"/>
                <a:gd name="T4" fmla="*/ 178 w 232"/>
                <a:gd name="T5" fmla="*/ 24 h 148"/>
                <a:gd name="T6" fmla="*/ 220 w 232"/>
                <a:gd name="T7" fmla="*/ 47 h 148"/>
                <a:gd name="T8" fmla="*/ 232 w 232"/>
                <a:gd name="T9" fmla="*/ 24 h 148"/>
                <a:gd name="T10" fmla="*/ 178 w 232"/>
                <a:gd name="T11" fmla="*/ 0 h 148"/>
                <a:gd name="T12" fmla="*/ 104 w 232"/>
                <a:gd name="T13" fmla="*/ 74 h 148"/>
                <a:gd name="T14" fmla="*/ 54 w 232"/>
                <a:gd name="T15" fmla="*/ 124 h 148"/>
                <a:gd name="T16" fmla="*/ 12 w 232"/>
                <a:gd name="T17" fmla="*/ 100 h 148"/>
                <a:gd name="T18" fmla="*/ 0 w 232"/>
                <a:gd name="T19" fmla="*/ 124 h 148"/>
                <a:gd name="T20" fmla="*/ 54 w 232"/>
                <a:gd name="T21" fmla="*/ 148 h 148"/>
                <a:gd name="T22" fmla="*/ 116 w 232"/>
                <a:gd name="T23" fmla="*/ 11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2" h="148">
                  <a:moveTo>
                    <a:pt x="116" y="114"/>
                  </a:moveTo>
                  <a:cubicBezTo>
                    <a:pt x="123" y="102"/>
                    <a:pt x="128" y="89"/>
                    <a:pt x="128" y="74"/>
                  </a:cubicBezTo>
                  <a:cubicBezTo>
                    <a:pt x="128" y="46"/>
                    <a:pt x="150" y="24"/>
                    <a:pt x="178" y="24"/>
                  </a:cubicBezTo>
                  <a:cubicBezTo>
                    <a:pt x="195" y="24"/>
                    <a:pt x="211" y="33"/>
                    <a:pt x="220" y="47"/>
                  </a:cubicBezTo>
                  <a:cubicBezTo>
                    <a:pt x="222" y="39"/>
                    <a:pt x="226" y="31"/>
                    <a:pt x="232" y="24"/>
                  </a:cubicBezTo>
                  <a:cubicBezTo>
                    <a:pt x="218" y="9"/>
                    <a:pt x="199" y="0"/>
                    <a:pt x="178" y="0"/>
                  </a:cubicBezTo>
                  <a:cubicBezTo>
                    <a:pt x="137" y="0"/>
                    <a:pt x="104" y="33"/>
                    <a:pt x="104" y="74"/>
                  </a:cubicBezTo>
                  <a:cubicBezTo>
                    <a:pt x="104" y="101"/>
                    <a:pt x="81" y="124"/>
                    <a:pt x="54" y="124"/>
                  </a:cubicBezTo>
                  <a:cubicBezTo>
                    <a:pt x="36" y="124"/>
                    <a:pt x="21" y="114"/>
                    <a:pt x="12" y="100"/>
                  </a:cubicBezTo>
                  <a:cubicBezTo>
                    <a:pt x="9" y="109"/>
                    <a:pt x="5" y="117"/>
                    <a:pt x="0" y="124"/>
                  </a:cubicBezTo>
                  <a:cubicBezTo>
                    <a:pt x="13" y="138"/>
                    <a:pt x="33" y="148"/>
                    <a:pt x="54" y="148"/>
                  </a:cubicBezTo>
                  <a:cubicBezTo>
                    <a:pt x="80" y="148"/>
                    <a:pt x="103" y="134"/>
                    <a:pt x="116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Freeform 1713"/>
            <p:cNvSpPr>
              <a:spLocks/>
            </p:cNvSpPr>
            <p:nvPr/>
          </p:nvSpPr>
          <p:spPr bwMode="auto">
            <a:xfrm>
              <a:off x="5637213" y="6302375"/>
              <a:ext cx="138113" cy="87313"/>
            </a:xfrm>
            <a:custGeom>
              <a:avLst/>
              <a:gdLst>
                <a:gd name="T0" fmla="*/ 97 w 232"/>
                <a:gd name="T1" fmla="*/ 100 h 148"/>
                <a:gd name="T2" fmla="*/ 55 w 232"/>
                <a:gd name="T3" fmla="*/ 124 h 148"/>
                <a:gd name="T4" fmla="*/ 12 w 232"/>
                <a:gd name="T5" fmla="*/ 100 h 148"/>
                <a:gd name="T6" fmla="*/ 0 w 232"/>
                <a:gd name="T7" fmla="*/ 124 h 148"/>
                <a:gd name="T8" fmla="*/ 55 w 232"/>
                <a:gd name="T9" fmla="*/ 148 h 148"/>
                <a:gd name="T10" fmla="*/ 109 w 232"/>
                <a:gd name="T11" fmla="*/ 124 h 148"/>
                <a:gd name="T12" fmla="*/ 116 w 232"/>
                <a:gd name="T13" fmla="*/ 114 h 148"/>
                <a:gd name="T14" fmla="*/ 128 w 232"/>
                <a:gd name="T15" fmla="*/ 74 h 148"/>
                <a:gd name="T16" fmla="*/ 128 w 232"/>
                <a:gd name="T17" fmla="*/ 74 h 148"/>
                <a:gd name="T18" fmla="*/ 128 w 232"/>
                <a:gd name="T19" fmla="*/ 74 h 148"/>
                <a:gd name="T20" fmla="*/ 178 w 232"/>
                <a:gd name="T21" fmla="*/ 24 h 148"/>
                <a:gd name="T22" fmla="*/ 220 w 232"/>
                <a:gd name="T23" fmla="*/ 47 h 148"/>
                <a:gd name="T24" fmla="*/ 232 w 232"/>
                <a:gd name="T25" fmla="*/ 24 h 148"/>
                <a:gd name="T26" fmla="*/ 178 w 232"/>
                <a:gd name="T27" fmla="*/ 0 h 148"/>
                <a:gd name="T28" fmla="*/ 116 w 232"/>
                <a:gd name="T29" fmla="*/ 34 h 148"/>
                <a:gd name="T30" fmla="*/ 116 w 232"/>
                <a:gd name="T31" fmla="*/ 34 h 148"/>
                <a:gd name="T32" fmla="*/ 116 w 232"/>
                <a:gd name="T33" fmla="*/ 34 h 148"/>
                <a:gd name="T34" fmla="*/ 112 w 232"/>
                <a:gd name="T35" fmla="*/ 41 h 148"/>
                <a:gd name="T36" fmla="*/ 111 w 232"/>
                <a:gd name="T37" fmla="*/ 44 h 148"/>
                <a:gd name="T38" fmla="*/ 110 w 232"/>
                <a:gd name="T39" fmla="*/ 47 h 148"/>
                <a:gd name="T40" fmla="*/ 108 w 232"/>
                <a:gd name="T41" fmla="*/ 50 h 148"/>
                <a:gd name="T42" fmla="*/ 108 w 232"/>
                <a:gd name="T43" fmla="*/ 52 h 148"/>
                <a:gd name="T44" fmla="*/ 106 w 232"/>
                <a:gd name="T45" fmla="*/ 58 h 148"/>
                <a:gd name="T46" fmla="*/ 106 w 232"/>
                <a:gd name="T47" fmla="*/ 60 h 148"/>
                <a:gd name="T48" fmla="*/ 105 w 232"/>
                <a:gd name="T49" fmla="*/ 65 h 148"/>
                <a:gd name="T50" fmla="*/ 105 w 232"/>
                <a:gd name="T51" fmla="*/ 67 h 148"/>
                <a:gd name="T52" fmla="*/ 104 w 232"/>
                <a:gd name="T53" fmla="*/ 74 h 148"/>
                <a:gd name="T54" fmla="*/ 104 w 232"/>
                <a:gd name="T55" fmla="*/ 74 h 148"/>
                <a:gd name="T56" fmla="*/ 104 w 232"/>
                <a:gd name="T57" fmla="*/ 74 h 148"/>
                <a:gd name="T58" fmla="*/ 104 w 232"/>
                <a:gd name="T59" fmla="*/ 74 h 148"/>
                <a:gd name="T60" fmla="*/ 104 w 232"/>
                <a:gd name="T61" fmla="*/ 74 h 148"/>
                <a:gd name="T62" fmla="*/ 97 w 232"/>
                <a:gd name="T63" fmla="*/ 10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2" h="148">
                  <a:moveTo>
                    <a:pt x="97" y="100"/>
                  </a:moveTo>
                  <a:cubicBezTo>
                    <a:pt x="88" y="114"/>
                    <a:pt x="72" y="124"/>
                    <a:pt x="55" y="124"/>
                  </a:cubicBezTo>
                  <a:cubicBezTo>
                    <a:pt x="37" y="124"/>
                    <a:pt x="21" y="114"/>
                    <a:pt x="12" y="100"/>
                  </a:cubicBezTo>
                  <a:cubicBezTo>
                    <a:pt x="10" y="109"/>
                    <a:pt x="6" y="117"/>
                    <a:pt x="0" y="124"/>
                  </a:cubicBezTo>
                  <a:cubicBezTo>
                    <a:pt x="14" y="138"/>
                    <a:pt x="33" y="148"/>
                    <a:pt x="55" y="148"/>
                  </a:cubicBezTo>
                  <a:cubicBezTo>
                    <a:pt x="76" y="148"/>
                    <a:pt x="95" y="138"/>
                    <a:pt x="109" y="124"/>
                  </a:cubicBezTo>
                  <a:cubicBezTo>
                    <a:pt x="111" y="121"/>
                    <a:pt x="114" y="117"/>
                    <a:pt x="116" y="114"/>
                  </a:cubicBezTo>
                  <a:cubicBezTo>
                    <a:pt x="124" y="102"/>
                    <a:pt x="128" y="89"/>
                    <a:pt x="128" y="74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8" y="46"/>
                    <a:pt x="151" y="24"/>
                    <a:pt x="178" y="24"/>
                  </a:cubicBezTo>
                  <a:cubicBezTo>
                    <a:pt x="196" y="24"/>
                    <a:pt x="211" y="33"/>
                    <a:pt x="220" y="47"/>
                  </a:cubicBezTo>
                  <a:cubicBezTo>
                    <a:pt x="223" y="39"/>
                    <a:pt x="227" y="31"/>
                    <a:pt x="232" y="24"/>
                  </a:cubicBezTo>
                  <a:cubicBezTo>
                    <a:pt x="219" y="9"/>
                    <a:pt x="199" y="0"/>
                    <a:pt x="178" y="0"/>
                  </a:cubicBezTo>
                  <a:cubicBezTo>
                    <a:pt x="152" y="0"/>
                    <a:pt x="129" y="14"/>
                    <a:pt x="116" y="34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4" y="37"/>
                    <a:pt x="113" y="39"/>
                    <a:pt x="112" y="41"/>
                  </a:cubicBezTo>
                  <a:cubicBezTo>
                    <a:pt x="112" y="42"/>
                    <a:pt x="111" y="43"/>
                    <a:pt x="111" y="44"/>
                  </a:cubicBezTo>
                  <a:cubicBezTo>
                    <a:pt x="110" y="45"/>
                    <a:pt x="110" y="46"/>
                    <a:pt x="110" y="47"/>
                  </a:cubicBezTo>
                  <a:cubicBezTo>
                    <a:pt x="109" y="48"/>
                    <a:pt x="109" y="49"/>
                    <a:pt x="108" y="50"/>
                  </a:cubicBezTo>
                  <a:cubicBezTo>
                    <a:pt x="108" y="51"/>
                    <a:pt x="108" y="52"/>
                    <a:pt x="108" y="52"/>
                  </a:cubicBezTo>
                  <a:cubicBezTo>
                    <a:pt x="107" y="54"/>
                    <a:pt x="106" y="56"/>
                    <a:pt x="106" y="58"/>
                  </a:cubicBezTo>
                  <a:cubicBezTo>
                    <a:pt x="106" y="59"/>
                    <a:pt x="106" y="60"/>
                    <a:pt x="106" y="60"/>
                  </a:cubicBezTo>
                  <a:cubicBezTo>
                    <a:pt x="105" y="62"/>
                    <a:pt x="105" y="64"/>
                    <a:pt x="105" y="65"/>
                  </a:cubicBezTo>
                  <a:cubicBezTo>
                    <a:pt x="105" y="66"/>
                    <a:pt x="105" y="66"/>
                    <a:pt x="105" y="67"/>
                  </a:cubicBezTo>
                  <a:cubicBezTo>
                    <a:pt x="105" y="69"/>
                    <a:pt x="104" y="72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84"/>
                    <a:pt x="101" y="93"/>
                    <a:pt x="9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Freeform 1714"/>
            <p:cNvSpPr>
              <a:spLocks/>
            </p:cNvSpPr>
            <p:nvPr/>
          </p:nvSpPr>
          <p:spPr bwMode="auto">
            <a:xfrm>
              <a:off x="5711826" y="6302375"/>
              <a:ext cx="138113" cy="87313"/>
            </a:xfrm>
            <a:custGeom>
              <a:avLst/>
              <a:gdLst>
                <a:gd name="T0" fmla="*/ 116 w 232"/>
                <a:gd name="T1" fmla="*/ 114 h 148"/>
                <a:gd name="T2" fmla="*/ 128 w 232"/>
                <a:gd name="T3" fmla="*/ 74 h 148"/>
                <a:gd name="T4" fmla="*/ 178 w 232"/>
                <a:gd name="T5" fmla="*/ 24 h 148"/>
                <a:gd name="T6" fmla="*/ 220 w 232"/>
                <a:gd name="T7" fmla="*/ 47 h 148"/>
                <a:gd name="T8" fmla="*/ 232 w 232"/>
                <a:gd name="T9" fmla="*/ 24 h 148"/>
                <a:gd name="T10" fmla="*/ 178 w 232"/>
                <a:gd name="T11" fmla="*/ 0 h 148"/>
                <a:gd name="T12" fmla="*/ 104 w 232"/>
                <a:gd name="T13" fmla="*/ 74 h 148"/>
                <a:gd name="T14" fmla="*/ 54 w 232"/>
                <a:gd name="T15" fmla="*/ 124 h 148"/>
                <a:gd name="T16" fmla="*/ 12 w 232"/>
                <a:gd name="T17" fmla="*/ 100 h 148"/>
                <a:gd name="T18" fmla="*/ 0 w 232"/>
                <a:gd name="T19" fmla="*/ 124 h 148"/>
                <a:gd name="T20" fmla="*/ 54 w 232"/>
                <a:gd name="T21" fmla="*/ 148 h 148"/>
                <a:gd name="T22" fmla="*/ 116 w 232"/>
                <a:gd name="T23" fmla="*/ 11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2" h="148">
                  <a:moveTo>
                    <a:pt x="116" y="114"/>
                  </a:moveTo>
                  <a:cubicBezTo>
                    <a:pt x="123" y="102"/>
                    <a:pt x="128" y="89"/>
                    <a:pt x="128" y="74"/>
                  </a:cubicBezTo>
                  <a:cubicBezTo>
                    <a:pt x="128" y="46"/>
                    <a:pt x="150" y="24"/>
                    <a:pt x="178" y="24"/>
                  </a:cubicBezTo>
                  <a:cubicBezTo>
                    <a:pt x="195" y="24"/>
                    <a:pt x="211" y="33"/>
                    <a:pt x="220" y="47"/>
                  </a:cubicBezTo>
                  <a:cubicBezTo>
                    <a:pt x="223" y="39"/>
                    <a:pt x="227" y="31"/>
                    <a:pt x="232" y="24"/>
                  </a:cubicBezTo>
                  <a:cubicBezTo>
                    <a:pt x="218" y="9"/>
                    <a:pt x="199" y="0"/>
                    <a:pt x="178" y="0"/>
                  </a:cubicBezTo>
                  <a:cubicBezTo>
                    <a:pt x="137" y="0"/>
                    <a:pt x="104" y="33"/>
                    <a:pt x="104" y="74"/>
                  </a:cubicBezTo>
                  <a:cubicBezTo>
                    <a:pt x="104" y="101"/>
                    <a:pt x="82" y="124"/>
                    <a:pt x="54" y="124"/>
                  </a:cubicBezTo>
                  <a:cubicBezTo>
                    <a:pt x="36" y="124"/>
                    <a:pt x="21" y="114"/>
                    <a:pt x="12" y="100"/>
                  </a:cubicBezTo>
                  <a:cubicBezTo>
                    <a:pt x="9" y="109"/>
                    <a:pt x="5" y="117"/>
                    <a:pt x="0" y="124"/>
                  </a:cubicBezTo>
                  <a:cubicBezTo>
                    <a:pt x="13" y="138"/>
                    <a:pt x="33" y="148"/>
                    <a:pt x="54" y="148"/>
                  </a:cubicBezTo>
                  <a:cubicBezTo>
                    <a:pt x="80" y="148"/>
                    <a:pt x="103" y="134"/>
                    <a:pt x="116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Freeform 1715"/>
            <p:cNvSpPr>
              <a:spLocks/>
            </p:cNvSpPr>
            <p:nvPr/>
          </p:nvSpPr>
          <p:spPr bwMode="auto">
            <a:xfrm>
              <a:off x="5784851" y="6302375"/>
              <a:ext cx="138113" cy="87313"/>
            </a:xfrm>
            <a:custGeom>
              <a:avLst/>
              <a:gdLst>
                <a:gd name="T0" fmla="*/ 96 w 231"/>
                <a:gd name="T1" fmla="*/ 100 h 148"/>
                <a:gd name="T2" fmla="*/ 54 w 231"/>
                <a:gd name="T3" fmla="*/ 124 h 148"/>
                <a:gd name="T4" fmla="*/ 12 w 231"/>
                <a:gd name="T5" fmla="*/ 100 h 148"/>
                <a:gd name="T6" fmla="*/ 0 w 231"/>
                <a:gd name="T7" fmla="*/ 124 h 148"/>
                <a:gd name="T8" fmla="*/ 54 w 231"/>
                <a:gd name="T9" fmla="*/ 148 h 148"/>
                <a:gd name="T10" fmla="*/ 108 w 231"/>
                <a:gd name="T11" fmla="*/ 124 h 148"/>
                <a:gd name="T12" fmla="*/ 115 w 231"/>
                <a:gd name="T13" fmla="*/ 114 h 148"/>
                <a:gd name="T14" fmla="*/ 127 w 231"/>
                <a:gd name="T15" fmla="*/ 74 h 148"/>
                <a:gd name="T16" fmla="*/ 127 w 231"/>
                <a:gd name="T17" fmla="*/ 74 h 148"/>
                <a:gd name="T18" fmla="*/ 127 w 231"/>
                <a:gd name="T19" fmla="*/ 74 h 148"/>
                <a:gd name="T20" fmla="*/ 177 w 231"/>
                <a:gd name="T21" fmla="*/ 24 h 148"/>
                <a:gd name="T22" fmla="*/ 219 w 231"/>
                <a:gd name="T23" fmla="*/ 47 h 148"/>
                <a:gd name="T24" fmla="*/ 231 w 231"/>
                <a:gd name="T25" fmla="*/ 24 h 148"/>
                <a:gd name="T26" fmla="*/ 177 w 231"/>
                <a:gd name="T27" fmla="*/ 0 h 148"/>
                <a:gd name="T28" fmla="*/ 115 w 231"/>
                <a:gd name="T29" fmla="*/ 34 h 148"/>
                <a:gd name="T30" fmla="*/ 115 w 231"/>
                <a:gd name="T31" fmla="*/ 34 h 148"/>
                <a:gd name="T32" fmla="*/ 115 w 231"/>
                <a:gd name="T33" fmla="*/ 34 h 148"/>
                <a:gd name="T34" fmla="*/ 111 w 231"/>
                <a:gd name="T35" fmla="*/ 41 h 148"/>
                <a:gd name="T36" fmla="*/ 110 w 231"/>
                <a:gd name="T37" fmla="*/ 44 h 148"/>
                <a:gd name="T38" fmla="*/ 109 w 231"/>
                <a:gd name="T39" fmla="*/ 47 h 148"/>
                <a:gd name="T40" fmla="*/ 108 w 231"/>
                <a:gd name="T41" fmla="*/ 50 h 148"/>
                <a:gd name="T42" fmla="*/ 107 w 231"/>
                <a:gd name="T43" fmla="*/ 52 h 148"/>
                <a:gd name="T44" fmla="*/ 105 w 231"/>
                <a:gd name="T45" fmla="*/ 58 h 148"/>
                <a:gd name="T46" fmla="*/ 105 w 231"/>
                <a:gd name="T47" fmla="*/ 60 h 148"/>
                <a:gd name="T48" fmla="*/ 104 w 231"/>
                <a:gd name="T49" fmla="*/ 65 h 148"/>
                <a:gd name="T50" fmla="*/ 104 w 231"/>
                <a:gd name="T51" fmla="*/ 67 h 148"/>
                <a:gd name="T52" fmla="*/ 103 w 231"/>
                <a:gd name="T53" fmla="*/ 74 h 148"/>
                <a:gd name="T54" fmla="*/ 103 w 231"/>
                <a:gd name="T55" fmla="*/ 74 h 148"/>
                <a:gd name="T56" fmla="*/ 103 w 231"/>
                <a:gd name="T57" fmla="*/ 74 h 148"/>
                <a:gd name="T58" fmla="*/ 103 w 231"/>
                <a:gd name="T59" fmla="*/ 74 h 148"/>
                <a:gd name="T60" fmla="*/ 103 w 231"/>
                <a:gd name="T61" fmla="*/ 74 h 148"/>
                <a:gd name="T62" fmla="*/ 96 w 231"/>
                <a:gd name="T63" fmla="*/ 10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1" h="148">
                  <a:moveTo>
                    <a:pt x="96" y="100"/>
                  </a:moveTo>
                  <a:cubicBezTo>
                    <a:pt x="87" y="114"/>
                    <a:pt x="71" y="124"/>
                    <a:pt x="54" y="124"/>
                  </a:cubicBezTo>
                  <a:cubicBezTo>
                    <a:pt x="36" y="124"/>
                    <a:pt x="20" y="114"/>
                    <a:pt x="12" y="100"/>
                  </a:cubicBezTo>
                  <a:cubicBezTo>
                    <a:pt x="9" y="109"/>
                    <a:pt x="5" y="117"/>
                    <a:pt x="0" y="124"/>
                  </a:cubicBezTo>
                  <a:cubicBezTo>
                    <a:pt x="13" y="138"/>
                    <a:pt x="32" y="148"/>
                    <a:pt x="54" y="148"/>
                  </a:cubicBezTo>
                  <a:cubicBezTo>
                    <a:pt x="75" y="148"/>
                    <a:pt x="94" y="138"/>
                    <a:pt x="108" y="124"/>
                  </a:cubicBezTo>
                  <a:cubicBezTo>
                    <a:pt x="111" y="121"/>
                    <a:pt x="113" y="117"/>
                    <a:pt x="115" y="114"/>
                  </a:cubicBezTo>
                  <a:cubicBezTo>
                    <a:pt x="123" y="102"/>
                    <a:pt x="127" y="89"/>
                    <a:pt x="127" y="74"/>
                  </a:cubicBezTo>
                  <a:cubicBezTo>
                    <a:pt x="127" y="74"/>
                    <a:pt x="127" y="74"/>
                    <a:pt x="127" y="74"/>
                  </a:cubicBezTo>
                  <a:cubicBezTo>
                    <a:pt x="127" y="74"/>
                    <a:pt x="127" y="74"/>
                    <a:pt x="127" y="74"/>
                  </a:cubicBezTo>
                  <a:cubicBezTo>
                    <a:pt x="127" y="46"/>
                    <a:pt x="150" y="24"/>
                    <a:pt x="177" y="24"/>
                  </a:cubicBezTo>
                  <a:cubicBezTo>
                    <a:pt x="195" y="24"/>
                    <a:pt x="210" y="33"/>
                    <a:pt x="219" y="47"/>
                  </a:cubicBezTo>
                  <a:cubicBezTo>
                    <a:pt x="222" y="39"/>
                    <a:pt x="226" y="31"/>
                    <a:pt x="231" y="24"/>
                  </a:cubicBezTo>
                  <a:cubicBezTo>
                    <a:pt x="218" y="9"/>
                    <a:pt x="199" y="0"/>
                    <a:pt x="177" y="0"/>
                  </a:cubicBezTo>
                  <a:cubicBezTo>
                    <a:pt x="151" y="0"/>
                    <a:pt x="129" y="1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4" y="37"/>
                    <a:pt x="112" y="39"/>
                    <a:pt x="111" y="41"/>
                  </a:cubicBezTo>
                  <a:cubicBezTo>
                    <a:pt x="111" y="42"/>
                    <a:pt x="110" y="43"/>
                    <a:pt x="110" y="44"/>
                  </a:cubicBezTo>
                  <a:cubicBezTo>
                    <a:pt x="110" y="45"/>
                    <a:pt x="109" y="46"/>
                    <a:pt x="109" y="47"/>
                  </a:cubicBezTo>
                  <a:cubicBezTo>
                    <a:pt x="108" y="48"/>
                    <a:pt x="108" y="49"/>
                    <a:pt x="108" y="50"/>
                  </a:cubicBezTo>
                  <a:cubicBezTo>
                    <a:pt x="107" y="51"/>
                    <a:pt x="107" y="52"/>
                    <a:pt x="107" y="52"/>
                  </a:cubicBezTo>
                  <a:cubicBezTo>
                    <a:pt x="106" y="54"/>
                    <a:pt x="106" y="56"/>
                    <a:pt x="105" y="58"/>
                  </a:cubicBezTo>
                  <a:cubicBezTo>
                    <a:pt x="105" y="59"/>
                    <a:pt x="105" y="60"/>
                    <a:pt x="105" y="60"/>
                  </a:cubicBezTo>
                  <a:cubicBezTo>
                    <a:pt x="104" y="62"/>
                    <a:pt x="104" y="64"/>
                    <a:pt x="104" y="65"/>
                  </a:cubicBezTo>
                  <a:cubicBezTo>
                    <a:pt x="104" y="66"/>
                    <a:pt x="104" y="66"/>
                    <a:pt x="104" y="67"/>
                  </a:cubicBezTo>
                  <a:cubicBezTo>
                    <a:pt x="104" y="69"/>
                    <a:pt x="103" y="72"/>
                    <a:pt x="103" y="74"/>
                  </a:cubicBezTo>
                  <a:cubicBezTo>
                    <a:pt x="103" y="74"/>
                    <a:pt x="103" y="74"/>
                    <a:pt x="103" y="74"/>
                  </a:cubicBezTo>
                  <a:cubicBezTo>
                    <a:pt x="103" y="74"/>
                    <a:pt x="103" y="74"/>
                    <a:pt x="103" y="74"/>
                  </a:cubicBezTo>
                  <a:cubicBezTo>
                    <a:pt x="103" y="74"/>
                    <a:pt x="103" y="74"/>
                    <a:pt x="103" y="74"/>
                  </a:cubicBezTo>
                  <a:cubicBezTo>
                    <a:pt x="103" y="74"/>
                    <a:pt x="103" y="74"/>
                    <a:pt x="103" y="74"/>
                  </a:cubicBezTo>
                  <a:cubicBezTo>
                    <a:pt x="103" y="84"/>
                    <a:pt x="101" y="93"/>
                    <a:pt x="9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Freeform 1716"/>
            <p:cNvSpPr>
              <a:spLocks/>
            </p:cNvSpPr>
            <p:nvPr/>
          </p:nvSpPr>
          <p:spPr bwMode="auto">
            <a:xfrm>
              <a:off x="5857876" y="6302375"/>
              <a:ext cx="138113" cy="87313"/>
            </a:xfrm>
            <a:custGeom>
              <a:avLst/>
              <a:gdLst>
                <a:gd name="T0" fmla="*/ 178 w 232"/>
                <a:gd name="T1" fmla="*/ 24 h 148"/>
                <a:gd name="T2" fmla="*/ 220 w 232"/>
                <a:gd name="T3" fmla="*/ 47 h 148"/>
                <a:gd name="T4" fmla="*/ 232 w 232"/>
                <a:gd name="T5" fmla="*/ 24 h 148"/>
                <a:gd name="T6" fmla="*/ 178 w 232"/>
                <a:gd name="T7" fmla="*/ 0 h 148"/>
                <a:gd name="T8" fmla="*/ 104 w 232"/>
                <a:gd name="T9" fmla="*/ 74 h 148"/>
                <a:gd name="T10" fmla="*/ 54 w 232"/>
                <a:gd name="T11" fmla="*/ 124 h 148"/>
                <a:gd name="T12" fmla="*/ 12 w 232"/>
                <a:gd name="T13" fmla="*/ 100 h 148"/>
                <a:gd name="T14" fmla="*/ 0 w 232"/>
                <a:gd name="T15" fmla="*/ 124 h 148"/>
                <a:gd name="T16" fmla="*/ 54 w 232"/>
                <a:gd name="T17" fmla="*/ 148 h 148"/>
                <a:gd name="T18" fmla="*/ 116 w 232"/>
                <a:gd name="T19" fmla="*/ 114 h 148"/>
                <a:gd name="T20" fmla="*/ 128 w 232"/>
                <a:gd name="T21" fmla="*/ 74 h 148"/>
                <a:gd name="T22" fmla="*/ 178 w 232"/>
                <a:gd name="T23" fmla="*/ 2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2" h="148">
                  <a:moveTo>
                    <a:pt x="178" y="24"/>
                  </a:moveTo>
                  <a:cubicBezTo>
                    <a:pt x="195" y="24"/>
                    <a:pt x="211" y="33"/>
                    <a:pt x="220" y="47"/>
                  </a:cubicBezTo>
                  <a:cubicBezTo>
                    <a:pt x="223" y="39"/>
                    <a:pt x="227" y="31"/>
                    <a:pt x="232" y="24"/>
                  </a:cubicBezTo>
                  <a:cubicBezTo>
                    <a:pt x="218" y="9"/>
                    <a:pt x="199" y="0"/>
                    <a:pt x="178" y="0"/>
                  </a:cubicBezTo>
                  <a:cubicBezTo>
                    <a:pt x="137" y="0"/>
                    <a:pt x="104" y="33"/>
                    <a:pt x="104" y="74"/>
                  </a:cubicBezTo>
                  <a:cubicBezTo>
                    <a:pt x="104" y="101"/>
                    <a:pt x="82" y="124"/>
                    <a:pt x="54" y="124"/>
                  </a:cubicBezTo>
                  <a:cubicBezTo>
                    <a:pt x="36" y="124"/>
                    <a:pt x="21" y="114"/>
                    <a:pt x="12" y="100"/>
                  </a:cubicBezTo>
                  <a:cubicBezTo>
                    <a:pt x="9" y="109"/>
                    <a:pt x="5" y="117"/>
                    <a:pt x="0" y="124"/>
                  </a:cubicBezTo>
                  <a:cubicBezTo>
                    <a:pt x="14" y="138"/>
                    <a:pt x="33" y="148"/>
                    <a:pt x="54" y="148"/>
                  </a:cubicBezTo>
                  <a:cubicBezTo>
                    <a:pt x="80" y="148"/>
                    <a:pt x="103" y="134"/>
                    <a:pt x="116" y="114"/>
                  </a:cubicBezTo>
                  <a:cubicBezTo>
                    <a:pt x="123" y="102"/>
                    <a:pt x="128" y="89"/>
                    <a:pt x="128" y="74"/>
                  </a:cubicBezTo>
                  <a:cubicBezTo>
                    <a:pt x="128" y="46"/>
                    <a:pt x="150" y="24"/>
                    <a:pt x="17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Freeform 1717"/>
            <p:cNvSpPr>
              <a:spLocks/>
            </p:cNvSpPr>
            <p:nvPr/>
          </p:nvSpPr>
          <p:spPr bwMode="auto">
            <a:xfrm>
              <a:off x="5932488" y="6302375"/>
              <a:ext cx="136525" cy="87313"/>
            </a:xfrm>
            <a:custGeom>
              <a:avLst/>
              <a:gdLst>
                <a:gd name="T0" fmla="*/ 116 w 231"/>
                <a:gd name="T1" fmla="*/ 34 h 148"/>
                <a:gd name="T2" fmla="*/ 116 w 231"/>
                <a:gd name="T3" fmla="*/ 34 h 148"/>
                <a:gd name="T4" fmla="*/ 115 w 231"/>
                <a:gd name="T5" fmla="*/ 34 h 148"/>
                <a:gd name="T6" fmla="*/ 111 w 231"/>
                <a:gd name="T7" fmla="*/ 41 h 148"/>
                <a:gd name="T8" fmla="*/ 110 w 231"/>
                <a:gd name="T9" fmla="*/ 44 h 148"/>
                <a:gd name="T10" fmla="*/ 109 w 231"/>
                <a:gd name="T11" fmla="*/ 47 h 148"/>
                <a:gd name="T12" fmla="*/ 108 w 231"/>
                <a:gd name="T13" fmla="*/ 50 h 148"/>
                <a:gd name="T14" fmla="*/ 107 w 231"/>
                <a:gd name="T15" fmla="*/ 52 h 148"/>
                <a:gd name="T16" fmla="*/ 105 w 231"/>
                <a:gd name="T17" fmla="*/ 58 h 148"/>
                <a:gd name="T18" fmla="*/ 105 w 231"/>
                <a:gd name="T19" fmla="*/ 60 h 148"/>
                <a:gd name="T20" fmla="*/ 104 w 231"/>
                <a:gd name="T21" fmla="*/ 65 h 148"/>
                <a:gd name="T22" fmla="*/ 104 w 231"/>
                <a:gd name="T23" fmla="*/ 67 h 148"/>
                <a:gd name="T24" fmla="*/ 104 w 231"/>
                <a:gd name="T25" fmla="*/ 74 h 148"/>
                <a:gd name="T26" fmla="*/ 104 w 231"/>
                <a:gd name="T27" fmla="*/ 74 h 148"/>
                <a:gd name="T28" fmla="*/ 104 w 231"/>
                <a:gd name="T29" fmla="*/ 74 h 148"/>
                <a:gd name="T30" fmla="*/ 104 w 231"/>
                <a:gd name="T31" fmla="*/ 74 h 148"/>
                <a:gd name="T32" fmla="*/ 104 w 231"/>
                <a:gd name="T33" fmla="*/ 74 h 148"/>
                <a:gd name="T34" fmla="*/ 96 w 231"/>
                <a:gd name="T35" fmla="*/ 100 h 148"/>
                <a:gd name="T36" fmla="*/ 54 w 231"/>
                <a:gd name="T37" fmla="*/ 124 h 148"/>
                <a:gd name="T38" fmla="*/ 12 w 231"/>
                <a:gd name="T39" fmla="*/ 100 h 148"/>
                <a:gd name="T40" fmla="*/ 0 w 231"/>
                <a:gd name="T41" fmla="*/ 124 h 148"/>
                <a:gd name="T42" fmla="*/ 54 w 231"/>
                <a:gd name="T43" fmla="*/ 148 h 148"/>
                <a:gd name="T44" fmla="*/ 108 w 231"/>
                <a:gd name="T45" fmla="*/ 124 h 148"/>
                <a:gd name="T46" fmla="*/ 116 w 231"/>
                <a:gd name="T47" fmla="*/ 114 h 148"/>
                <a:gd name="T48" fmla="*/ 127 w 231"/>
                <a:gd name="T49" fmla="*/ 74 h 148"/>
                <a:gd name="T50" fmla="*/ 127 w 231"/>
                <a:gd name="T51" fmla="*/ 74 h 148"/>
                <a:gd name="T52" fmla="*/ 127 w 231"/>
                <a:gd name="T53" fmla="*/ 74 h 148"/>
                <a:gd name="T54" fmla="*/ 177 w 231"/>
                <a:gd name="T55" fmla="*/ 24 h 148"/>
                <a:gd name="T56" fmla="*/ 219 w 231"/>
                <a:gd name="T57" fmla="*/ 47 h 148"/>
                <a:gd name="T58" fmla="*/ 231 w 231"/>
                <a:gd name="T59" fmla="*/ 24 h 148"/>
                <a:gd name="T60" fmla="*/ 177 w 231"/>
                <a:gd name="T61" fmla="*/ 0 h 148"/>
                <a:gd name="T62" fmla="*/ 116 w 231"/>
                <a:gd name="T63" fmla="*/ 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1" h="148">
                  <a:moveTo>
                    <a:pt x="116" y="34"/>
                  </a:moveTo>
                  <a:cubicBezTo>
                    <a:pt x="116" y="34"/>
                    <a:pt x="116" y="34"/>
                    <a:pt x="116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4" y="37"/>
                    <a:pt x="112" y="39"/>
                    <a:pt x="111" y="41"/>
                  </a:cubicBezTo>
                  <a:cubicBezTo>
                    <a:pt x="111" y="42"/>
                    <a:pt x="110" y="43"/>
                    <a:pt x="110" y="44"/>
                  </a:cubicBezTo>
                  <a:cubicBezTo>
                    <a:pt x="110" y="45"/>
                    <a:pt x="109" y="46"/>
                    <a:pt x="109" y="47"/>
                  </a:cubicBezTo>
                  <a:cubicBezTo>
                    <a:pt x="108" y="48"/>
                    <a:pt x="108" y="49"/>
                    <a:pt x="108" y="50"/>
                  </a:cubicBezTo>
                  <a:cubicBezTo>
                    <a:pt x="107" y="51"/>
                    <a:pt x="107" y="52"/>
                    <a:pt x="107" y="52"/>
                  </a:cubicBezTo>
                  <a:cubicBezTo>
                    <a:pt x="106" y="54"/>
                    <a:pt x="106" y="56"/>
                    <a:pt x="105" y="58"/>
                  </a:cubicBezTo>
                  <a:cubicBezTo>
                    <a:pt x="105" y="59"/>
                    <a:pt x="105" y="60"/>
                    <a:pt x="105" y="60"/>
                  </a:cubicBezTo>
                  <a:cubicBezTo>
                    <a:pt x="105" y="62"/>
                    <a:pt x="104" y="64"/>
                    <a:pt x="104" y="65"/>
                  </a:cubicBezTo>
                  <a:cubicBezTo>
                    <a:pt x="104" y="66"/>
                    <a:pt x="104" y="66"/>
                    <a:pt x="104" y="67"/>
                  </a:cubicBezTo>
                  <a:cubicBezTo>
                    <a:pt x="104" y="69"/>
                    <a:pt x="104" y="72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84"/>
                    <a:pt x="101" y="93"/>
                    <a:pt x="96" y="100"/>
                  </a:cubicBezTo>
                  <a:cubicBezTo>
                    <a:pt x="87" y="114"/>
                    <a:pt x="71" y="124"/>
                    <a:pt x="54" y="124"/>
                  </a:cubicBezTo>
                  <a:cubicBezTo>
                    <a:pt x="36" y="124"/>
                    <a:pt x="20" y="114"/>
                    <a:pt x="12" y="100"/>
                  </a:cubicBezTo>
                  <a:cubicBezTo>
                    <a:pt x="9" y="109"/>
                    <a:pt x="5" y="117"/>
                    <a:pt x="0" y="124"/>
                  </a:cubicBezTo>
                  <a:cubicBezTo>
                    <a:pt x="13" y="138"/>
                    <a:pt x="32" y="148"/>
                    <a:pt x="54" y="148"/>
                  </a:cubicBezTo>
                  <a:cubicBezTo>
                    <a:pt x="75" y="148"/>
                    <a:pt x="94" y="138"/>
                    <a:pt x="108" y="124"/>
                  </a:cubicBezTo>
                  <a:cubicBezTo>
                    <a:pt x="111" y="121"/>
                    <a:pt x="113" y="117"/>
                    <a:pt x="116" y="114"/>
                  </a:cubicBezTo>
                  <a:cubicBezTo>
                    <a:pt x="123" y="102"/>
                    <a:pt x="127" y="89"/>
                    <a:pt x="127" y="74"/>
                  </a:cubicBezTo>
                  <a:cubicBezTo>
                    <a:pt x="127" y="74"/>
                    <a:pt x="127" y="74"/>
                    <a:pt x="127" y="74"/>
                  </a:cubicBezTo>
                  <a:cubicBezTo>
                    <a:pt x="127" y="74"/>
                    <a:pt x="127" y="74"/>
                    <a:pt x="127" y="74"/>
                  </a:cubicBezTo>
                  <a:cubicBezTo>
                    <a:pt x="127" y="46"/>
                    <a:pt x="150" y="24"/>
                    <a:pt x="177" y="24"/>
                  </a:cubicBezTo>
                  <a:cubicBezTo>
                    <a:pt x="195" y="24"/>
                    <a:pt x="211" y="33"/>
                    <a:pt x="219" y="47"/>
                  </a:cubicBezTo>
                  <a:cubicBezTo>
                    <a:pt x="222" y="39"/>
                    <a:pt x="226" y="31"/>
                    <a:pt x="231" y="24"/>
                  </a:cubicBezTo>
                  <a:cubicBezTo>
                    <a:pt x="218" y="9"/>
                    <a:pt x="199" y="0"/>
                    <a:pt x="177" y="0"/>
                  </a:cubicBezTo>
                  <a:cubicBezTo>
                    <a:pt x="151" y="0"/>
                    <a:pt x="129" y="14"/>
                    <a:pt x="116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Freeform 1718"/>
            <p:cNvSpPr>
              <a:spLocks/>
            </p:cNvSpPr>
            <p:nvPr/>
          </p:nvSpPr>
          <p:spPr bwMode="auto">
            <a:xfrm>
              <a:off x="6005513" y="6302375"/>
              <a:ext cx="138113" cy="87313"/>
            </a:xfrm>
            <a:custGeom>
              <a:avLst/>
              <a:gdLst>
                <a:gd name="T0" fmla="*/ 54 w 232"/>
                <a:gd name="T1" fmla="*/ 124 h 148"/>
                <a:gd name="T2" fmla="*/ 12 w 232"/>
                <a:gd name="T3" fmla="*/ 100 h 148"/>
                <a:gd name="T4" fmla="*/ 0 w 232"/>
                <a:gd name="T5" fmla="*/ 124 h 148"/>
                <a:gd name="T6" fmla="*/ 54 w 232"/>
                <a:gd name="T7" fmla="*/ 148 h 148"/>
                <a:gd name="T8" fmla="*/ 116 w 232"/>
                <a:gd name="T9" fmla="*/ 114 h 148"/>
                <a:gd name="T10" fmla="*/ 128 w 232"/>
                <a:gd name="T11" fmla="*/ 74 h 148"/>
                <a:gd name="T12" fmla="*/ 178 w 232"/>
                <a:gd name="T13" fmla="*/ 24 h 148"/>
                <a:gd name="T14" fmla="*/ 220 w 232"/>
                <a:gd name="T15" fmla="*/ 47 h 148"/>
                <a:gd name="T16" fmla="*/ 232 w 232"/>
                <a:gd name="T17" fmla="*/ 24 h 148"/>
                <a:gd name="T18" fmla="*/ 178 w 232"/>
                <a:gd name="T19" fmla="*/ 0 h 148"/>
                <a:gd name="T20" fmla="*/ 104 w 232"/>
                <a:gd name="T21" fmla="*/ 74 h 148"/>
                <a:gd name="T22" fmla="*/ 54 w 232"/>
                <a:gd name="T23" fmla="*/ 12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2" h="148">
                  <a:moveTo>
                    <a:pt x="54" y="124"/>
                  </a:moveTo>
                  <a:cubicBezTo>
                    <a:pt x="37" y="124"/>
                    <a:pt x="21" y="114"/>
                    <a:pt x="12" y="100"/>
                  </a:cubicBezTo>
                  <a:cubicBezTo>
                    <a:pt x="9" y="109"/>
                    <a:pt x="5" y="117"/>
                    <a:pt x="0" y="124"/>
                  </a:cubicBezTo>
                  <a:cubicBezTo>
                    <a:pt x="14" y="138"/>
                    <a:pt x="33" y="148"/>
                    <a:pt x="54" y="148"/>
                  </a:cubicBezTo>
                  <a:cubicBezTo>
                    <a:pt x="80" y="148"/>
                    <a:pt x="103" y="134"/>
                    <a:pt x="116" y="114"/>
                  </a:cubicBezTo>
                  <a:cubicBezTo>
                    <a:pt x="124" y="102"/>
                    <a:pt x="128" y="89"/>
                    <a:pt x="128" y="74"/>
                  </a:cubicBezTo>
                  <a:cubicBezTo>
                    <a:pt x="128" y="46"/>
                    <a:pt x="150" y="24"/>
                    <a:pt x="178" y="24"/>
                  </a:cubicBezTo>
                  <a:cubicBezTo>
                    <a:pt x="196" y="24"/>
                    <a:pt x="211" y="33"/>
                    <a:pt x="220" y="47"/>
                  </a:cubicBezTo>
                  <a:cubicBezTo>
                    <a:pt x="223" y="39"/>
                    <a:pt x="227" y="31"/>
                    <a:pt x="232" y="24"/>
                  </a:cubicBezTo>
                  <a:cubicBezTo>
                    <a:pt x="218" y="9"/>
                    <a:pt x="199" y="0"/>
                    <a:pt x="178" y="0"/>
                  </a:cubicBezTo>
                  <a:cubicBezTo>
                    <a:pt x="137" y="0"/>
                    <a:pt x="104" y="33"/>
                    <a:pt x="104" y="74"/>
                  </a:cubicBezTo>
                  <a:cubicBezTo>
                    <a:pt x="104" y="101"/>
                    <a:pt x="82" y="124"/>
                    <a:pt x="54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Freeform 1719"/>
            <p:cNvSpPr>
              <a:spLocks/>
            </p:cNvSpPr>
            <p:nvPr/>
          </p:nvSpPr>
          <p:spPr bwMode="auto">
            <a:xfrm>
              <a:off x="6078538" y="6302375"/>
              <a:ext cx="101600" cy="87313"/>
            </a:xfrm>
            <a:custGeom>
              <a:avLst/>
              <a:gdLst>
                <a:gd name="T0" fmla="*/ 116 w 169"/>
                <a:gd name="T1" fmla="*/ 33 h 147"/>
                <a:gd name="T2" fmla="*/ 116 w 169"/>
                <a:gd name="T3" fmla="*/ 33 h 147"/>
                <a:gd name="T4" fmla="*/ 115 w 169"/>
                <a:gd name="T5" fmla="*/ 33 h 147"/>
                <a:gd name="T6" fmla="*/ 111 w 169"/>
                <a:gd name="T7" fmla="*/ 40 h 147"/>
                <a:gd name="T8" fmla="*/ 110 w 169"/>
                <a:gd name="T9" fmla="*/ 43 h 147"/>
                <a:gd name="T10" fmla="*/ 109 w 169"/>
                <a:gd name="T11" fmla="*/ 46 h 147"/>
                <a:gd name="T12" fmla="*/ 108 w 169"/>
                <a:gd name="T13" fmla="*/ 49 h 147"/>
                <a:gd name="T14" fmla="*/ 107 w 169"/>
                <a:gd name="T15" fmla="*/ 51 h 147"/>
                <a:gd name="T16" fmla="*/ 105 w 169"/>
                <a:gd name="T17" fmla="*/ 57 h 147"/>
                <a:gd name="T18" fmla="*/ 105 w 169"/>
                <a:gd name="T19" fmla="*/ 59 h 147"/>
                <a:gd name="T20" fmla="*/ 104 w 169"/>
                <a:gd name="T21" fmla="*/ 64 h 147"/>
                <a:gd name="T22" fmla="*/ 104 w 169"/>
                <a:gd name="T23" fmla="*/ 66 h 147"/>
                <a:gd name="T24" fmla="*/ 104 w 169"/>
                <a:gd name="T25" fmla="*/ 73 h 147"/>
                <a:gd name="T26" fmla="*/ 104 w 169"/>
                <a:gd name="T27" fmla="*/ 73 h 147"/>
                <a:gd name="T28" fmla="*/ 104 w 169"/>
                <a:gd name="T29" fmla="*/ 73 h 147"/>
                <a:gd name="T30" fmla="*/ 104 w 169"/>
                <a:gd name="T31" fmla="*/ 73 h 147"/>
                <a:gd name="T32" fmla="*/ 104 w 169"/>
                <a:gd name="T33" fmla="*/ 73 h 147"/>
                <a:gd name="T34" fmla="*/ 96 w 169"/>
                <a:gd name="T35" fmla="*/ 99 h 147"/>
                <a:gd name="T36" fmla="*/ 54 w 169"/>
                <a:gd name="T37" fmla="*/ 123 h 147"/>
                <a:gd name="T38" fmla="*/ 12 w 169"/>
                <a:gd name="T39" fmla="*/ 99 h 147"/>
                <a:gd name="T40" fmla="*/ 0 w 169"/>
                <a:gd name="T41" fmla="*/ 123 h 147"/>
                <a:gd name="T42" fmla="*/ 54 w 169"/>
                <a:gd name="T43" fmla="*/ 147 h 147"/>
                <a:gd name="T44" fmla="*/ 108 w 169"/>
                <a:gd name="T45" fmla="*/ 123 h 147"/>
                <a:gd name="T46" fmla="*/ 116 w 169"/>
                <a:gd name="T47" fmla="*/ 113 h 147"/>
                <a:gd name="T48" fmla="*/ 128 w 169"/>
                <a:gd name="T49" fmla="*/ 73 h 147"/>
                <a:gd name="T50" fmla="*/ 128 w 169"/>
                <a:gd name="T51" fmla="*/ 73 h 147"/>
                <a:gd name="T52" fmla="*/ 128 w 169"/>
                <a:gd name="T53" fmla="*/ 73 h 147"/>
                <a:gd name="T54" fmla="*/ 169 w 169"/>
                <a:gd name="T55" fmla="*/ 24 h 147"/>
                <a:gd name="T56" fmla="*/ 169 w 169"/>
                <a:gd name="T57" fmla="*/ 0 h 147"/>
                <a:gd name="T58" fmla="*/ 116 w 169"/>
                <a:gd name="T59" fmla="*/ 3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9" h="147">
                  <a:moveTo>
                    <a:pt x="116" y="33"/>
                  </a:moveTo>
                  <a:cubicBezTo>
                    <a:pt x="116" y="33"/>
                    <a:pt x="116" y="33"/>
                    <a:pt x="116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6"/>
                    <a:pt x="113" y="38"/>
                    <a:pt x="111" y="40"/>
                  </a:cubicBezTo>
                  <a:cubicBezTo>
                    <a:pt x="111" y="41"/>
                    <a:pt x="111" y="42"/>
                    <a:pt x="110" y="43"/>
                  </a:cubicBezTo>
                  <a:cubicBezTo>
                    <a:pt x="110" y="44"/>
                    <a:pt x="109" y="45"/>
                    <a:pt x="109" y="46"/>
                  </a:cubicBezTo>
                  <a:cubicBezTo>
                    <a:pt x="108" y="47"/>
                    <a:pt x="108" y="48"/>
                    <a:pt x="108" y="49"/>
                  </a:cubicBezTo>
                  <a:cubicBezTo>
                    <a:pt x="107" y="50"/>
                    <a:pt x="107" y="51"/>
                    <a:pt x="107" y="51"/>
                  </a:cubicBezTo>
                  <a:cubicBezTo>
                    <a:pt x="106" y="53"/>
                    <a:pt x="106" y="55"/>
                    <a:pt x="105" y="57"/>
                  </a:cubicBezTo>
                  <a:cubicBezTo>
                    <a:pt x="105" y="58"/>
                    <a:pt x="105" y="59"/>
                    <a:pt x="105" y="59"/>
                  </a:cubicBezTo>
                  <a:cubicBezTo>
                    <a:pt x="105" y="61"/>
                    <a:pt x="104" y="63"/>
                    <a:pt x="104" y="64"/>
                  </a:cubicBezTo>
                  <a:cubicBezTo>
                    <a:pt x="104" y="65"/>
                    <a:pt x="104" y="65"/>
                    <a:pt x="104" y="66"/>
                  </a:cubicBezTo>
                  <a:cubicBezTo>
                    <a:pt x="104" y="68"/>
                    <a:pt x="104" y="71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83"/>
                    <a:pt x="101" y="92"/>
                    <a:pt x="96" y="99"/>
                  </a:cubicBezTo>
                  <a:cubicBezTo>
                    <a:pt x="87" y="113"/>
                    <a:pt x="72" y="123"/>
                    <a:pt x="54" y="123"/>
                  </a:cubicBezTo>
                  <a:cubicBezTo>
                    <a:pt x="36" y="123"/>
                    <a:pt x="21" y="113"/>
                    <a:pt x="12" y="99"/>
                  </a:cubicBezTo>
                  <a:cubicBezTo>
                    <a:pt x="9" y="108"/>
                    <a:pt x="5" y="116"/>
                    <a:pt x="0" y="123"/>
                  </a:cubicBezTo>
                  <a:cubicBezTo>
                    <a:pt x="13" y="137"/>
                    <a:pt x="32" y="147"/>
                    <a:pt x="54" y="147"/>
                  </a:cubicBezTo>
                  <a:cubicBezTo>
                    <a:pt x="75" y="147"/>
                    <a:pt x="94" y="137"/>
                    <a:pt x="108" y="123"/>
                  </a:cubicBezTo>
                  <a:cubicBezTo>
                    <a:pt x="111" y="120"/>
                    <a:pt x="113" y="116"/>
                    <a:pt x="116" y="113"/>
                  </a:cubicBezTo>
                  <a:cubicBezTo>
                    <a:pt x="123" y="101"/>
                    <a:pt x="128" y="88"/>
                    <a:pt x="128" y="73"/>
                  </a:cubicBezTo>
                  <a:cubicBezTo>
                    <a:pt x="128" y="73"/>
                    <a:pt x="128" y="73"/>
                    <a:pt x="128" y="73"/>
                  </a:cubicBezTo>
                  <a:cubicBezTo>
                    <a:pt x="128" y="73"/>
                    <a:pt x="128" y="73"/>
                    <a:pt x="128" y="73"/>
                  </a:cubicBezTo>
                  <a:cubicBezTo>
                    <a:pt x="128" y="48"/>
                    <a:pt x="146" y="28"/>
                    <a:pt x="169" y="24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47" y="2"/>
                    <a:pt x="127" y="15"/>
                    <a:pt x="116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Freeform 1720"/>
            <p:cNvSpPr>
              <a:spLocks/>
            </p:cNvSpPr>
            <p:nvPr/>
          </p:nvSpPr>
          <p:spPr bwMode="auto">
            <a:xfrm>
              <a:off x="6151563" y="6361113"/>
              <a:ext cx="28575" cy="28575"/>
            </a:xfrm>
            <a:custGeom>
              <a:avLst/>
              <a:gdLst>
                <a:gd name="T0" fmla="*/ 12 w 46"/>
                <a:gd name="T1" fmla="*/ 0 h 47"/>
                <a:gd name="T2" fmla="*/ 0 w 46"/>
                <a:gd name="T3" fmla="*/ 24 h 47"/>
                <a:gd name="T4" fmla="*/ 46 w 46"/>
                <a:gd name="T5" fmla="*/ 47 h 47"/>
                <a:gd name="T6" fmla="*/ 46 w 46"/>
                <a:gd name="T7" fmla="*/ 23 h 47"/>
                <a:gd name="T8" fmla="*/ 12 w 46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7">
                  <a:moveTo>
                    <a:pt x="12" y="0"/>
                  </a:moveTo>
                  <a:cubicBezTo>
                    <a:pt x="9" y="9"/>
                    <a:pt x="5" y="17"/>
                    <a:pt x="0" y="24"/>
                  </a:cubicBezTo>
                  <a:cubicBezTo>
                    <a:pt x="12" y="36"/>
                    <a:pt x="28" y="45"/>
                    <a:pt x="46" y="47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32" y="21"/>
                    <a:pt x="20" y="12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1721"/>
            <p:cNvSpPr>
              <a:spLocks/>
            </p:cNvSpPr>
            <p:nvPr/>
          </p:nvSpPr>
          <p:spPr bwMode="auto">
            <a:xfrm>
              <a:off x="5527676" y="6394450"/>
              <a:ext cx="68263" cy="68263"/>
            </a:xfrm>
            <a:custGeom>
              <a:avLst/>
              <a:gdLst>
                <a:gd name="T0" fmla="*/ 61 w 115"/>
                <a:gd name="T1" fmla="*/ 24 h 113"/>
                <a:gd name="T2" fmla="*/ 103 w 115"/>
                <a:gd name="T3" fmla="*/ 48 h 113"/>
                <a:gd name="T4" fmla="*/ 115 w 115"/>
                <a:gd name="T5" fmla="*/ 24 h 113"/>
                <a:gd name="T6" fmla="*/ 61 w 115"/>
                <a:gd name="T7" fmla="*/ 0 h 113"/>
                <a:gd name="T8" fmla="*/ 0 w 115"/>
                <a:gd name="T9" fmla="*/ 33 h 113"/>
                <a:gd name="T10" fmla="*/ 0 w 115"/>
                <a:gd name="T11" fmla="*/ 113 h 113"/>
                <a:gd name="T12" fmla="*/ 11 w 115"/>
                <a:gd name="T13" fmla="*/ 74 h 113"/>
                <a:gd name="T14" fmla="*/ 61 w 115"/>
                <a:gd name="T15" fmla="*/ 2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3">
                  <a:moveTo>
                    <a:pt x="61" y="24"/>
                  </a:moveTo>
                  <a:cubicBezTo>
                    <a:pt x="79" y="24"/>
                    <a:pt x="94" y="34"/>
                    <a:pt x="103" y="48"/>
                  </a:cubicBezTo>
                  <a:cubicBezTo>
                    <a:pt x="106" y="39"/>
                    <a:pt x="110" y="31"/>
                    <a:pt x="115" y="24"/>
                  </a:cubicBezTo>
                  <a:cubicBezTo>
                    <a:pt x="102" y="9"/>
                    <a:pt x="82" y="0"/>
                    <a:pt x="61" y="0"/>
                  </a:cubicBezTo>
                  <a:cubicBezTo>
                    <a:pt x="35" y="0"/>
                    <a:pt x="13" y="13"/>
                    <a:pt x="0" y="3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7" y="102"/>
                    <a:pt x="11" y="88"/>
                    <a:pt x="11" y="74"/>
                  </a:cubicBezTo>
                  <a:cubicBezTo>
                    <a:pt x="11" y="47"/>
                    <a:pt x="33" y="24"/>
                    <a:pt x="6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Freeform 1722"/>
            <p:cNvSpPr>
              <a:spLocks/>
            </p:cNvSpPr>
            <p:nvPr/>
          </p:nvSpPr>
          <p:spPr bwMode="auto">
            <a:xfrm>
              <a:off x="5532438" y="6394450"/>
              <a:ext cx="138113" cy="88900"/>
            </a:xfrm>
            <a:custGeom>
              <a:avLst/>
              <a:gdLst>
                <a:gd name="T0" fmla="*/ 128 w 232"/>
                <a:gd name="T1" fmla="*/ 74 h 148"/>
                <a:gd name="T2" fmla="*/ 128 w 232"/>
                <a:gd name="T3" fmla="*/ 74 h 148"/>
                <a:gd name="T4" fmla="*/ 177 w 232"/>
                <a:gd name="T5" fmla="*/ 24 h 148"/>
                <a:gd name="T6" fmla="*/ 220 w 232"/>
                <a:gd name="T7" fmla="*/ 48 h 148"/>
                <a:gd name="T8" fmla="*/ 232 w 232"/>
                <a:gd name="T9" fmla="*/ 24 h 148"/>
                <a:gd name="T10" fmla="*/ 177 w 232"/>
                <a:gd name="T11" fmla="*/ 0 h 148"/>
                <a:gd name="T12" fmla="*/ 116 w 232"/>
                <a:gd name="T13" fmla="*/ 34 h 148"/>
                <a:gd name="T14" fmla="*/ 116 w 232"/>
                <a:gd name="T15" fmla="*/ 34 h 148"/>
                <a:gd name="T16" fmla="*/ 115 w 232"/>
                <a:gd name="T17" fmla="*/ 35 h 148"/>
                <a:gd name="T18" fmla="*/ 111 w 232"/>
                <a:gd name="T19" fmla="*/ 41 h 148"/>
                <a:gd name="T20" fmla="*/ 110 w 232"/>
                <a:gd name="T21" fmla="*/ 44 h 148"/>
                <a:gd name="T22" fmla="*/ 109 w 232"/>
                <a:gd name="T23" fmla="*/ 47 h 148"/>
                <a:gd name="T24" fmla="*/ 108 w 232"/>
                <a:gd name="T25" fmla="*/ 50 h 148"/>
                <a:gd name="T26" fmla="*/ 107 w 232"/>
                <a:gd name="T27" fmla="*/ 53 h 148"/>
                <a:gd name="T28" fmla="*/ 105 w 232"/>
                <a:gd name="T29" fmla="*/ 58 h 148"/>
                <a:gd name="T30" fmla="*/ 105 w 232"/>
                <a:gd name="T31" fmla="*/ 61 h 148"/>
                <a:gd name="T32" fmla="*/ 104 w 232"/>
                <a:gd name="T33" fmla="*/ 65 h 148"/>
                <a:gd name="T34" fmla="*/ 104 w 232"/>
                <a:gd name="T35" fmla="*/ 67 h 148"/>
                <a:gd name="T36" fmla="*/ 104 w 232"/>
                <a:gd name="T37" fmla="*/ 74 h 148"/>
                <a:gd name="T38" fmla="*/ 104 w 232"/>
                <a:gd name="T39" fmla="*/ 74 h 148"/>
                <a:gd name="T40" fmla="*/ 104 w 232"/>
                <a:gd name="T41" fmla="*/ 74 h 148"/>
                <a:gd name="T42" fmla="*/ 104 w 232"/>
                <a:gd name="T43" fmla="*/ 74 h 148"/>
                <a:gd name="T44" fmla="*/ 104 w 232"/>
                <a:gd name="T45" fmla="*/ 74 h 148"/>
                <a:gd name="T46" fmla="*/ 96 w 232"/>
                <a:gd name="T47" fmla="*/ 101 h 148"/>
                <a:gd name="T48" fmla="*/ 54 w 232"/>
                <a:gd name="T49" fmla="*/ 124 h 148"/>
                <a:gd name="T50" fmla="*/ 12 w 232"/>
                <a:gd name="T51" fmla="*/ 101 h 148"/>
                <a:gd name="T52" fmla="*/ 0 w 232"/>
                <a:gd name="T53" fmla="*/ 124 h 148"/>
                <a:gd name="T54" fmla="*/ 54 w 232"/>
                <a:gd name="T55" fmla="*/ 148 h 148"/>
                <a:gd name="T56" fmla="*/ 108 w 232"/>
                <a:gd name="T57" fmla="*/ 124 h 148"/>
                <a:gd name="T58" fmla="*/ 116 w 232"/>
                <a:gd name="T59" fmla="*/ 114 h 148"/>
                <a:gd name="T60" fmla="*/ 128 w 232"/>
                <a:gd name="T61" fmla="*/ 74 h 148"/>
                <a:gd name="T62" fmla="*/ 128 w 232"/>
                <a:gd name="T63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2" h="148">
                  <a:moveTo>
                    <a:pt x="128" y="74"/>
                  </a:moveTo>
                  <a:cubicBezTo>
                    <a:pt x="128" y="74"/>
                    <a:pt x="128" y="74"/>
                    <a:pt x="128" y="74"/>
                  </a:cubicBezTo>
                  <a:cubicBezTo>
                    <a:pt x="128" y="47"/>
                    <a:pt x="150" y="24"/>
                    <a:pt x="177" y="24"/>
                  </a:cubicBezTo>
                  <a:cubicBezTo>
                    <a:pt x="195" y="24"/>
                    <a:pt x="211" y="34"/>
                    <a:pt x="220" y="48"/>
                  </a:cubicBezTo>
                  <a:cubicBezTo>
                    <a:pt x="222" y="39"/>
                    <a:pt x="226" y="31"/>
                    <a:pt x="232" y="24"/>
                  </a:cubicBezTo>
                  <a:cubicBezTo>
                    <a:pt x="218" y="9"/>
                    <a:pt x="199" y="0"/>
                    <a:pt x="177" y="0"/>
                  </a:cubicBezTo>
                  <a:cubicBezTo>
                    <a:pt x="152" y="0"/>
                    <a:pt x="129" y="14"/>
                    <a:pt x="116" y="34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6" y="34"/>
                    <a:pt x="115" y="34"/>
                    <a:pt x="115" y="35"/>
                  </a:cubicBezTo>
                  <a:cubicBezTo>
                    <a:pt x="114" y="37"/>
                    <a:pt x="113" y="39"/>
                    <a:pt x="111" y="41"/>
                  </a:cubicBezTo>
                  <a:cubicBezTo>
                    <a:pt x="111" y="42"/>
                    <a:pt x="111" y="43"/>
                    <a:pt x="110" y="44"/>
                  </a:cubicBezTo>
                  <a:cubicBezTo>
                    <a:pt x="110" y="45"/>
                    <a:pt x="109" y="46"/>
                    <a:pt x="109" y="47"/>
                  </a:cubicBezTo>
                  <a:cubicBezTo>
                    <a:pt x="109" y="48"/>
                    <a:pt x="108" y="49"/>
                    <a:pt x="108" y="50"/>
                  </a:cubicBezTo>
                  <a:cubicBezTo>
                    <a:pt x="108" y="51"/>
                    <a:pt x="107" y="52"/>
                    <a:pt x="107" y="53"/>
                  </a:cubicBezTo>
                  <a:cubicBezTo>
                    <a:pt x="106" y="55"/>
                    <a:pt x="106" y="56"/>
                    <a:pt x="105" y="58"/>
                  </a:cubicBezTo>
                  <a:cubicBezTo>
                    <a:pt x="105" y="59"/>
                    <a:pt x="105" y="60"/>
                    <a:pt x="105" y="61"/>
                  </a:cubicBezTo>
                  <a:cubicBezTo>
                    <a:pt x="105" y="62"/>
                    <a:pt x="104" y="64"/>
                    <a:pt x="104" y="65"/>
                  </a:cubicBezTo>
                  <a:cubicBezTo>
                    <a:pt x="104" y="66"/>
                    <a:pt x="104" y="67"/>
                    <a:pt x="104" y="67"/>
                  </a:cubicBezTo>
                  <a:cubicBezTo>
                    <a:pt x="104" y="69"/>
                    <a:pt x="104" y="72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84"/>
                    <a:pt x="101" y="93"/>
                    <a:pt x="96" y="101"/>
                  </a:cubicBezTo>
                  <a:cubicBezTo>
                    <a:pt x="87" y="115"/>
                    <a:pt x="72" y="124"/>
                    <a:pt x="54" y="124"/>
                  </a:cubicBezTo>
                  <a:cubicBezTo>
                    <a:pt x="36" y="124"/>
                    <a:pt x="21" y="115"/>
                    <a:pt x="12" y="101"/>
                  </a:cubicBezTo>
                  <a:cubicBezTo>
                    <a:pt x="9" y="109"/>
                    <a:pt x="5" y="117"/>
                    <a:pt x="0" y="124"/>
                  </a:cubicBezTo>
                  <a:cubicBezTo>
                    <a:pt x="13" y="139"/>
                    <a:pt x="33" y="148"/>
                    <a:pt x="54" y="148"/>
                  </a:cubicBezTo>
                  <a:cubicBezTo>
                    <a:pt x="75" y="148"/>
                    <a:pt x="95" y="139"/>
                    <a:pt x="108" y="124"/>
                  </a:cubicBezTo>
                  <a:cubicBezTo>
                    <a:pt x="111" y="121"/>
                    <a:pt x="113" y="118"/>
                    <a:pt x="116" y="114"/>
                  </a:cubicBezTo>
                  <a:cubicBezTo>
                    <a:pt x="123" y="103"/>
                    <a:pt x="128" y="89"/>
                    <a:pt x="128" y="74"/>
                  </a:cubicBezTo>
                  <a:cubicBezTo>
                    <a:pt x="128" y="74"/>
                    <a:pt x="128" y="74"/>
                    <a:pt x="128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Freeform 1723"/>
            <p:cNvSpPr>
              <a:spLocks/>
            </p:cNvSpPr>
            <p:nvPr/>
          </p:nvSpPr>
          <p:spPr bwMode="auto">
            <a:xfrm>
              <a:off x="5605463" y="6394450"/>
              <a:ext cx="138113" cy="88900"/>
            </a:xfrm>
            <a:custGeom>
              <a:avLst/>
              <a:gdLst>
                <a:gd name="T0" fmla="*/ 116 w 232"/>
                <a:gd name="T1" fmla="*/ 114 h 148"/>
                <a:gd name="T2" fmla="*/ 128 w 232"/>
                <a:gd name="T3" fmla="*/ 74 h 148"/>
                <a:gd name="T4" fmla="*/ 178 w 232"/>
                <a:gd name="T5" fmla="*/ 24 h 148"/>
                <a:gd name="T6" fmla="*/ 220 w 232"/>
                <a:gd name="T7" fmla="*/ 48 h 148"/>
                <a:gd name="T8" fmla="*/ 232 w 232"/>
                <a:gd name="T9" fmla="*/ 24 h 148"/>
                <a:gd name="T10" fmla="*/ 178 w 232"/>
                <a:gd name="T11" fmla="*/ 0 h 148"/>
                <a:gd name="T12" fmla="*/ 104 w 232"/>
                <a:gd name="T13" fmla="*/ 74 h 148"/>
                <a:gd name="T14" fmla="*/ 54 w 232"/>
                <a:gd name="T15" fmla="*/ 124 h 148"/>
                <a:gd name="T16" fmla="*/ 12 w 232"/>
                <a:gd name="T17" fmla="*/ 101 h 148"/>
                <a:gd name="T18" fmla="*/ 0 w 232"/>
                <a:gd name="T19" fmla="*/ 124 h 148"/>
                <a:gd name="T20" fmla="*/ 54 w 232"/>
                <a:gd name="T21" fmla="*/ 148 h 148"/>
                <a:gd name="T22" fmla="*/ 116 w 232"/>
                <a:gd name="T23" fmla="*/ 11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2" h="148">
                  <a:moveTo>
                    <a:pt x="116" y="114"/>
                  </a:moveTo>
                  <a:cubicBezTo>
                    <a:pt x="124" y="103"/>
                    <a:pt x="128" y="89"/>
                    <a:pt x="128" y="74"/>
                  </a:cubicBezTo>
                  <a:cubicBezTo>
                    <a:pt x="128" y="47"/>
                    <a:pt x="151" y="24"/>
                    <a:pt x="178" y="24"/>
                  </a:cubicBezTo>
                  <a:cubicBezTo>
                    <a:pt x="196" y="24"/>
                    <a:pt x="211" y="34"/>
                    <a:pt x="220" y="48"/>
                  </a:cubicBezTo>
                  <a:cubicBezTo>
                    <a:pt x="223" y="39"/>
                    <a:pt x="227" y="31"/>
                    <a:pt x="232" y="24"/>
                  </a:cubicBezTo>
                  <a:cubicBezTo>
                    <a:pt x="219" y="9"/>
                    <a:pt x="199" y="0"/>
                    <a:pt x="178" y="0"/>
                  </a:cubicBezTo>
                  <a:cubicBezTo>
                    <a:pt x="137" y="0"/>
                    <a:pt x="104" y="33"/>
                    <a:pt x="104" y="74"/>
                  </a:cubicBezTo>
                  <a:cubicBezTo>
                    <a:pt x="104" y="101"/>
                    <a:pt x="82" y="124"/>
                    <a:pt x="54" y="124"/>
                  </a:cubicBezTo>
                  <a:cubicBezTo>
                    <a:pt x="37" y="124"/>
                    <a:pt x="21" y="115"/>
                    <a:pt x="12" y="101"/>
                  </a:cubicBezTo>
                  <a:cubicBezTo>
                    <a:pt x="10" y="109"/>
                    <a:pt x="5" y="117"/>
                    <a:pt x="0" y="124"/>
                  </a:cubicBezTo>
                  <a:cubicBezTo>
                    <a:pt x="14" y="139"/>
                    <a:pt x="33" y="148"/>
                    <a:pt x="54" y="148"/>
                  </a:cubicBezTo>
                  <a:cubicBezTo>
                    <a:pt x="80" y="148"/>
                    <a:pt x="103" y="134"/>
                    <a:pt x="116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Freeform 1724"/>
            <p:cNvSpPr>
              <a:spLocks/>
            </p:cNvSpPr>
            <p:nvPr/>
          </p:nvSpPr>
          <p:spPr bwMode="auto">
            <a:xfrm>
              <a:off x="5678488" y="6394450"/>
              <a:ext cx="138113" cy="88900"/>
            </a:xfrm>
            <a:custGeom>
              <a:avLst/>
              <a:gdLst>
                <a:gd name="T0" fmla="*/ 96 w 232"/>
                <a:gd name="T1" fmla="*/ 101 h 148"/>
                <a:gd name="T2" fmla="*/ 54 w 232"/>
                <a:gd name="T3" fmla="*/ 124 h 148"/>
                <a:gd name="T4" fmla="*/ 12 w 232"/>
                <a:gd name="T5" fmla="*/ 101 h 148"/>
                <a:gd name="T6" fmla="*/ 0 w 232"/>
                <a:gd name="T7" fmla="*/ 124 h 148"/>
                <a:gd name="T8" fmla="*/ 54 w 232"/>
                <a:gd name="T9" fmla="*/ 148 h 148"/>
                <a:gd name="T10" fmla="*/ 108 w 232"/>
                <a:gd name="T11" fmla="*/ 124 h 148"/>
                <a:gd name="T12" fmla="*/ 116 w 232"/>
                <a:gd name="T13" fmla="*/ 114 h 148"/>
                <a:gd name="T14" fmla="*/ 128 w 232"/>
                <a:gd name="T15" fmla="*/ 74 h 148"/>
                <a:gd name="T16" fmla="*/ 128 w 232"/>
                <a:gd name="T17" fmla="*/ 74 h 148"/>
                <a:gd name="T18" fmla="*/ 128 w 232"/>
                <a:gd name="T19" fmla="*/ 74 h 148"/>
                <a:gd name="T20" fmla="*/ 178 w 232"/>
                <a:gd name="T21" fmla="*/ 24 h 148"/>
                <a:gd name="T22" fmla="*/ 220 w 232"/>
                <a:gd name="T23" fmla="*/ 48 h 148"/>
                <a:gd name="T24" fmla="*/ 232 w 232"/>
                <a:gd name="T25" fmla="*/ 24 h 148"/>
                <a:gd name="T26" fmla="*/ 178 w 232"/>
                <a:gd name="T27" fmla="*/ 0 h 148"/>
                <a:gd name="T28" fmla="*/ 116 w 232"/>
                <a:gd name="T29" fmla="*/ 34 h 148"/>
                <a:gd name="T30" fmla="*/ 116 w 232"/>
                <a:gd name="T31" fmla="*/ 34 h 148"/>
                <a:gd name="T32" fmla="*/ 115 w 232"/>
                <a:gd name="T33" fmla="*/ 35 h 148"/>
                <a:gd name="T34" fmla="*/ 112 w 232"/>
                <a:gd name="T35" fmla="*/ 41 h 148"/>
                <a:gd name="T36" fmla="*/ 110 w 232"/>
                <a:gd name="T37" fmla="*/ 44 h 148"/>
                <a:gd name="T38" fmla="*/ 109 w 232"/>
                <a:gd name="T39" fmla="*/ 47 h 148"/>
                <a:gd name="T40" fmla="*/ 108 w 232"/>
                <a:gd name="T41" fmla="*/ 50 h 148"/>
                <a:gd name="T42" fmla="*/ 107 w 232"/>
                <a:gd name="T43" fmla="*/ 53 h 148"/>
                <a:gd name="T44" fmla="*/ 106 w 232"/>
                <a:gd name="T45" fmla="*/ 58 h 148"/>
                <a:gd name="T46" fmla="*/ 105 w 232"/>
                <a:gd name="T47" fmla="*/ 61 h 148"/>
                <a:gd name="T48" fmla="*/ 104 w 232"/>
                <a:gd name="T49" fmla="*/ 65 h 148"/>
                <a:gd name="T50" fmla="*/ 104 w 232"/>
                <a:gd name="T51" fmla="*/ 67 h 148"/>
                <a:gd name="T52" fmla="*/ 104 w 232"/>
                <a:gd name="T53" fmla="*/ 74 h 148"/>
                <a:gd name="T54" fmla="*/ 104 w 232"/>
                <a:gd name="T55" fmla="*/ 74 h 148"/>
                <a:gd name="T56" fmla="*/ 104 w 232"/>
                <a:gd name="T57" fmla="*/ 74 h 148"/>
                <a:gd name="T58" fmla="*/ 104 w 232"/>
                <a:gd name="T59" fmla="*/ 74 h 148"/>
                <a:gd name="T60" fmla="*/ 104 w 232"/>
                <a:gd name="T61" fmla="*/ 74 h 148"/>
                <a:gd name="T62" fmla="*/ 96 w 232"/>
                <a:gd name="T63" fmla="*/ 10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2" h="148">
                  <a:moveTo>
                    <a:pt x="96" y="101"/>
                  </a:moveTo>
                  <a:cubicBezTo>
                    <a:pt x="87" y="115"/>
                    <a:pt x="72" y="124"/>
                    <a:pt x="54" y="124"/>
                  </a:cubicBezTo>
                  <a:cubicBezTo>
                    <a:pt x="36" y="124"/>
                    <a:pt x="21" y="115"/>
                    <a:pt x="12" y="101"/>
                  </a:cubicBezTo>
                  <a:cubicBezTo>
                    <a:pt x="9" y="109"/>
                    <a:pt x="5" y="117"/>
                    <a:pt x="0" y="124"/>
                  </a:cubicBezTo>
                  <a:cubicBezTo>
                    <a:pt x="13" y="139"/>
                    <a:pt x="33" y="148"/>
                    <a:pt x="54" y="148"/>
                  </a:cubicBezTo>
                  <a:cubicBezTo>
                    <a:pt x="75" y="148"/>
                    <a:pt x="95" y="139"/>
                    <a:pt x="108" y="124"/>
                  </a:cubicBezTo>
                  <a:cubicBezTo>
                    <a:pt x="111" y="121"/>
                    <a:pt x="113" y="118"/>
                    <a:pt x="116" y="114"/>
                  </a:cubicBezTo>
                  <a:cubicBezTo>
                    <a:pt x="123" y="103"/>
                    <a:pt x="128" y="89"/>
                    <a:pt x="128" y="74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8" y="47"/>
                    <a:pt x="150" y="24"/>
                    <a:pt x="178" y="24"/>
                  </a:cubicBezTo>
                  <a:cubicBezTo>
                    <a:pt x="195" y="24"/>
                    <a:pt x="211" y="34"/>
                    <a:pt x="220" y="48"/>
                  </a:cubicBezTo>
                  <a:cubicBezTo>
                    <a:pt x="222" y="39"/>
                    <a:pt x="227" y="31"/>
                    <a:pt x="232" y="24"/>
                  </a:cubicBezTo>
                  <a:cubicBezTo>
                    <a:pt x="218" y="9"/>
                    <a:pt x="199" y="0"/>
                    <a:pt x="178" y="0"/>
                  </a:cubicBezTo>
                  <a:cubicBezTo>
                    <a:pt x="152" y="0"/>
                    <a:pt x="129" y="14"/>
                    <a:pt x="116" y="34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6" y="34"/>
                    <a:pt x="116" y="34"/>
                    <a:pt x="115" y="35"/>
                  </a:cubicBezTo>
                  <a:cubicBezTo>
                    <a:pt x="114" y="37"/>
                    <a:pt x="113" y="39"/>
                    <a:pt x="112" y="41"/>
                  </a:cubicBezTo>
                  <a:cubicBezTo>
                    <a:pt x="111" y="42"/>
                    <a:pt x="111" y="43"/>
                    <a:pt x="110" y="44"/>
                  </a:cubicBezTo>
                  <a:cubicBezTo>
                    <a:pt x="110" y="45"/>
                    <a:pt x="109" y="46"/>
                    <a:pt x="109" y="47"/>
                  </a:cubicBezTo>
                  <a:cubicBezTo>
                    <a:pt x="109" y="48"/>
                    <a:pt x="108" y="49"/>
                    <a:pt x="108" y="50"/>
                  </a:cubicBezTo>
                  <a:cubicBezTo>
                    <a:pt x="108" y="51"/>
                    <a:pt x="107" y="52"/>
                    <a:pt x="107" y="53"/>
                  </a:cubicBezTo>
                  <a:cubicBezTo>
                    <a:pt x="106" y="55"/>
                    <a:pt x="106" y="56"/>
                    <a:pt x="106" y="58"/>
                  </a:cubicBezTo>
                  <a:cubicBezTo>
                    <a:pt x="105" y="59"/>
                    <a:pt x="105" y="60"/>
                    <a:pt x="105" y="61"/>
                  </a:cubicBezTo>
                  <a:cubicBezTo>
                    <a:pt x="105" y="62"/>
                    <a:pt x="105" y="64"/>
                    <a:pt x="104" y="65"/>
                  </a:cubicBezTo>
                  <a:cubicBezTo>
                    <a:pt x="104" y="66"/>
                    <a:pt x="104" y="67"/>
                    <a:pt x="104" y="67"/>
                  </a:cubicBezTo>
                  <a:cubicBezTo>
                    <a:pt x="104" y="69"/>
                    <a:pt x="104" y="72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84"/>
                    <a:pt x="101" y="93"/>
                    <a:pt x="9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Freeform 1725"/>
            <p:cNvSpPr>
              <a:spLocks/>
            </p:cNvSpPr>
            <p:nvPr/>
          </p:nvSpPr>
          <p:spPr bwMode="auto">
            <a:xfrm>
              <a:off x="5751513" y="6394450"/>
              <a:ext cx="138113" cy="88900"/>
            </a:xfrm>
            <a:custGeom>
              <a:avLst/>
              <a:gdLst>
                <a:gd name="T0" fmla="*/ 55 w 232"/>
                <a:gd name="T1" fmla="*/ 124 h 148"/>
                <a:gd name="T2" fmla="*/ 12 w 232"/>
                <a:gd name="T3" fmla="*/ 101 h 148"/>
                <a:gd name="T4" fmla="*/ 0 w 232"/>
                <a:gd name="T5" fmla="*/ 124 h 148"/>
                <a:gd name="T6" fmla="*/ 55 w 232"/>
                <a:gd name="T7" fmla="*/ 148 h 148"/>
                <a:gd name="T8" fmla="*/ 116 w 232"/>
                <a:gd name="T9" fmla="*/ 114 h 148"/>
                <a:gd name="T10" fmla="*/ 128 w 232"/>
                <a:gd name="T11" fmla="*/ 74 h 148"/>
                <a:gd name="T12" fmla="*/ 178 w 232"/>
                <a:gd name="T13" fmla="*/ 24 h 148"/>
                <a:gd name="T14" fmla="*/ 220 w 232"/>
                <a:gd name="T15" fmla="*/ 48 h 148"/>
                <a:gd name="T16" fmla="*/ 232 w 232"/>
                <a:gd name="T17" fmla="*/ 24 h 148"/>
                <a:gd name="T18" fmla="*/ 178 w 232"/>
                <a:gd name="T19" fmla="*/ 0 h 148"/>
                <a:gd name="T20" fmla="*/ 104 w 232"/>
                <a:gd name="T21" fmla="*/ 74 h 148"/>
                <a:gd name="T22" fmla="*/ 55 w 232"/>
                <a:gd name="T23" fmla="*/ 12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2" h="148">
                  <a:moveTo>
                    <a:pt x="55" y="124"/>
                  </a:moveTo>
                  <a:cubicBezTo>
                    <a:pt x="37" y="124"/>
                    <a:pt x="21" y="115"/>
                    <a:pt x="12" y="101"/>
                  </a:cubicBezTo>
                  <a:cubicBezTo>
                    <a:pt x="10" y="109"/>
                    <a:pt x="6" y="117"/>
                    <a:pt x="0" y="124"/>
                  </a:cubicBezTo>
                  <a:cubicBezTo>
                    <a:pt x="14" y="139"/>
                    <a:pt x="33" y="148"/>
                    <a:pt x="55" y="148"/>
                  </a:cubicBezTo>
                  <a:cubicBezTo>
                    <a:pt x="80" y="148"/>
                    <a:pt x="103" y="134"/>
                    <a:pt x="116" y="114"/>
                  </a:cubicBezTo>
                  <a:cubicBezTo>
                    <a:pt x="124" y="103"/>
                    <a:pt x="128" y="89"/>
                    <a:pt x="128" y="74"/>
                  </a:cubicBezTo>
                  <a:cubicBezTo>
                    <a:pt x="128" y="47"/>
                    <a:pt x="151" y="24"/>
                    <a:pt x="178" y="24"/>
                  </a:cubicBezTo>
                  <a:cubicBezTo>
                    <a:pt x="196" y="24"/>
                    <a:pt x="211" y="34"/>
                    <a:pt x="220" y="48"/>
                  </a:cubicBezTo>
                  <a:cubicBezTo>
                    <a:pt x="223" y="39"/>
                    <a:pt x="227" y="31"/>
                    <a:pt x="232" y="24"/>
                  </a:cubicBezTo>
                  <a:cubicBezTo>
                    <a:pt x="219" y="9"/>
                    <a:pt x="199" y="0"/>
                    <a:pt x="178" y="0"/>
                  </a:cubicBezTo>
                  <a:cubicBezTo>
                    <a:pt x="137" y="0"/>
                    <a:pt x="104" y="33"/>
                    <a:pt x="104" y="74"/>
                  </a:cubicBezTo>
                  <a:cubicBezTo>
                    <a:pt x="104" y="101"/>
                    <a:pt x="82" y="124"/>
                    <a:pt x="5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" name="Freeform 1726"/>
            <p:cNvSpPr>
              <a:spLocks/>
            </p:cNvSpPr>
            <p:nvPr/>
          </p:nvSpPr>
          <p:spPr bwMode="auto">
            <a:xfrm>
              <a:off x="5826126" y="6394450"/>
              <a:ext cx="138113" cy="88900"/>
            </a:xfrm>
            <a:custGeom>
              <a:avLst/>
              <a:gdLst>
                <a:gd name="T0" fmla="*/ 116 w 232"/>
                <a:gd name="T1" fmla="*/ 34 h 148"/>
                <a:gd name="T2" fmla="*/ 116 w 232"/>
                <a:gd name="T3" fmla="*/ 34 h 148"/>
                <a:gd name="T4" fmla="*/ 115 w 232"/>
                <a:gd name="T5" fmla="*/ 35 h 148"/>
                <a:gd name="T6" fmla="*/ 112 w 232"/>
                <a:gd name="T7" fmla="*/ 41 h 148"/>
                <a:gd name="T8" fmla="*/ 110 w 232"/>
                <a:gd name="T9" fmla="*/ 44 h 148"/>
                <a:gd name="T10" fmla="*/ 109 w 232"/>
                <a:gd name="T11" fmla="*/ 47 h 148"/>
                <a:gd name="T12" fmla="*/ 108 w 232"/>
                <a:gd name="T13" fmla="*/ 50 h 148"/>
                <a:gd name="T14" fmla="*/ 107 w 232"/>
                <a:gd name="T15" fmla="*/ 53 h 148"/>
                <a:gd name="T16" fmla="*/ 106 w 232"/>
                <a:gd name="T17" fmla="*/ 58 h 148"/>
                <a:gd name="T18" fmla="*/ 105 w 232"/>
                <a:gd name="T19" fmla="*/ 61 h 148"/>
                <a:gd name="T20" fmla="*/ 105 w 232"/>
                <a:gd name="T21" fmla="*/ 65 h 148"/>
                <a:gd name="T22" fmla="*/ 104 w 232"/>
                <a:gd name="T23" fmla="*/ 67 h 148"/>
                <a:gd name="T24" fmla="*/ 104 w 232"/>
                <a:gd name="T25" fmla="*/ 74 h 148"/>
                <a:gd name="T26" fmla="*/ 104 w 232"/>
                <a:gd name="T27" fmla="*/ 74 h 148"/>
                <a:gd name="T28" fmla="*/ 104 w 232"/>
                <a:gd name="T29" fmla="*/ 74 h 148"/>
                <a:gd name="T30" fmla="*/ 104 w 232"/>
                <a:gd name="T31" fmla="*/ 74 h 148"/>
                <a:gd name="T32" fmla="*/ 104 w 232"/>
                <a:gd name="T33" fmla="*/ 74 h 148"/>
                <a:gd name="T34" fmla="*/ 96 w 232"/>
                <a:gd name="T35" fmla="*/ 101 h 148"/>
                <a:gd name="T36" fmla="*/ 54 w 232"/>
                <a:gd name="T37" fmla="*/ 124 h 148"/>
                <a:gd name="T38" fmla="*/ 12 w 232"/>
                <a:gd name="T39" fmla="*/ 101 h 148"/>
                <a:gd name="T40" fmla="*/ 0 w 232"/>
                <a:gd name="T41" fmla="*/ 124 h 148"/>
                <a:gd name="T42" fmla="*/ 54 w 232"/>
                <a:gd name="T43" fmla="*/ 148 h 148"/>
                <a:gd name="T44" fmla="*/ 108 w 232"/>
                <a:gd name="T45" fmla="*/ 124 h 148"/>
                <a:gd name="T46" fmla="*/ 116 w 232"/>
                <a:gd name="T47" fmla="*/ 114 h 148"/>
                <a:gd name="T48" fmla="*/ 128 w 232"/>
                <a:gd name="T49" fmla="*/ 74 h 148"/>
                <a:gd name="T50" fmla="*/ 128 w 232"/>
                <a:gd name="T51" fmla="*/ 74 h 148"/>
                <a:gd name="T52" fmla="*/ 128 w 232"/>
                <a:gd name="T53" fmla="*/ 74 h 148"/>
                <a:gd name="T54" fmla="*/ 178 w 232"/>
                <a:gd name="T55" fmla="*/ 24 h 148"/>
                <a:gd name="T56" fmla="*/ 220 w 232"/>
                <a:gd name="T57" fmla="*/ 48 h 148"/>
                <a:gd name="T58" fmla="*/ 232 w 232"/>
                <a:gd name="T59" fmla="*/ 24 h 148"/>
                <a:gd name="T60" fmla="*/ 178 w 232"/>
                <a:gd name="T61" fmla="*/ 0 h 148"/>
                <a:gd name="T62" fmla="*/ 116 w 232"/>
                <a:gd name="T63" fmla="*/ 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2" h="148">
                  <a:moveTo>
                    <a:pt x="116" y="34"/>
                  </a:moveTo>
                  <a:cubicBezTo>
                    <a:pt x="116" y="34"/>
                    <a:pt x="116" y="34"/>
                    <a:pt x="116" y="34"/>
                  </a:cubicBezTo>
                  <a:cubicBezTo>
                    <a:pt x="116" y="34"/>
                    <a:pt x="116" y="34"/>
                    <a:pt x="115" y="35"/>
                  </a:cubicBezTo>
                  <a:cubicBezTo>
                    <a:pt x="114" y="37"/>
                    <a:pt x="113" y="39"/>
                    <a:pt x="112" y="41"/>
                  </a:cubicBezTo>
                  <a:cubicBezTo>
                    <a:pt x="111" y="42"/>
                    <a:pt x="111" y="43"/>
                    <a:pt x="110" y="44"/>
                  </a:cubicBezTo>
                  <a:cubicBezTo>
                    <a:pt x="110" y="45"/>
                    <a:pt x="110" y="46"/>
                    <a:pt x="109" y="47"/>
                  </a:cubicBezTo>
                  <a:cubicBezTo>
                    <a:pt x="109" y="48"/>
                    <a:pt x="108" y="49"/>
                    <a:pt x="108" y="50"/>
                  </a:cubicBezTo>
                  <a:cubicBezTo>
                    <a:pt x="108" y="51"/>
                    <a:pt x="107" y="52"/>
                    <a:pt x="107" y="53"/>
                  </a:cubicBezTo>
                  <a:cubicBezTo>
                    <a:pt x="107" y="55"/>
                    <a:pt x="106" y="56"/>
                    <a:pt x="106" y="58"/>
                  </a:cubicBezTo>
                  <a:cubicBezTo>
                    <a:pt x="105" y="59"/>
                    <a:pt x="105" y="60"/>
                    <a:pt x="105" y="61"/>
                  </a:cubicBezTo>
                  <a:cubicBezTo>
                    <a:pt x="105" y="62"/>
                    <a:pt x="105" y="64"/>
                    <a:pt x="105" y="65"/>
                  </a:cubicBezTo>
                  <a:cubicBezTo>
                    <a:pt x="104" y="66"/>
                    <a:pt x="104" y="67"/>
                    <a:pt x="104" y="67"/>
                  </a:cubicBezTo>
                  <a:cubicBezTo>
                    <a:pt x="104" y="69"/>
                    <a:pt x="104" y="72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84"/>
                    <a:pt x="101" y="93"/>
                    <a:pt x="96" y="101"/>
                  </a:cubicBezTo>
                  <a:cubicBezTo>
                    <a:pt x="87" y="115"/>
                    <a:pt x="72" y="124"/>
                    <a:pt x="54" y="124"/>
                  </a:cubicBezTo>
                  <a:cubicBezTo>
                    <a:pt x="36" y="124"/>
                    <a:pt x="21" y="115"/>
                    <a:pt x="12" y="101"/>
                  </a:cubicBezTo>
                  <a:cubicBezTo>
                    <a:pt x="9" y="109"/>
                    <a:pt x="5" y="117"/>
                    <a:pt x="0" y="124"/>
                  </a:cubicBezTo>
                  <a:cubicBezTo>
                    <a:pt x="14" y="139"/>
                    <a:pt x="33" y="148"/>
                    <a:pt x="54" y="148"/>
                  </a:cubicBezTo>
                  <a:cubicBezTo>
                    <a:pt x="75" y="148"/>
                    <a:pt x="95" y="139"/>
                    <a:pt x="108" y="124"/>
                  </a:cubicBezTo>
                  <a:cubicBezTo>
                    <a:pt x="111" y="121"/>
                    <a:pt x="114" y="118"/>
                    <a:pt x="116" y="114"/>
                  </a:cubicBezTo>
                  <a:cubicBezTo>
                    <a:pt x="123" y="103"/>
                    <a:pt x="128" y="89"/>
                    <a:pt x="128" y="74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8" y="47"/>
                    <a:pt x="150" y="24"/>
                    <a:pt x="178" y="24"/>
                  </a:cubicBezTo>
                  <a:cubicBezTo>
                    <a:pt x="195" y="24"/>
                    <a:pt x="211" y="34"/>
                    <a:pt x="220" y="48"/>
                  </a:cubicBezTo>
                  <a:cubicBezTo>
                    <a:pt x="223" y="39"/>
                    <a:pt x="227" y="31"/>
                    <a:pt x="232" y="24"/>
                  </a:cubicBezTo>
                  <a:cubicBezTo>
                    <a:pt x="218" y="9"/>
                    <a:pt x="199" y="0"/>
                    <a:pt x="178" y="0"/>
                  </a:cubicBezTo>
                  <a:cubicBezTo>
                    <a:pt x="152" y="0"/>
                    <a:pt x="129" y="14"/>
                    <a:pt x="116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" name="Freeform 1727"/>
            <p:cNvSpPr>
              <a:spLocks/>
            </p:cNvSpPr>
            <p:nvPr/>
          </p:nvSpPr>
          <p:spPr bwMode="auto">
            <a:xfrm>
              <a:off x="5899151" y="6394450"/>
              <a:ext cx="138113" cy="88900"/>
            </a:xfrm>
            <a:custGeom>
              <a:avLst/>
              <a:gdLst>
                <a:gd name="T0" fmla="*/ 177 w 231"/>
                <a:gd name="T1" fmla="*/ 24 h 148"/>
                <a:gd name="T2" fmla="*/ 219 w 231"/>
                <a:gd name="T3" fmla="*/ 48 h 148"/>
                <a:gd name="T4" fmla="*/ 231 w 231"/>
                <a:gd name="T5" fmla="*/ 24 h 148"/>
                <a:gd name="T6" fmla="*/ 177 w 231"/>
                <a:gd name="T7" fmla="*/ 0 h 148"/>
                <a:gd name="T8" fmla="*/ 103 w 231"/>
                <a:gd name="T9" fmla="*/ 74 h 148"/>
                <a:gd name="T10" fmla="*/ 54 w 231"/>
                <a:gd name="T11" fmla="*/ 124 h 148"/>
                <a:gd name="T12" fmla="*/ 12 w 231"/>
                <a:gd name="T13" fmla="*/ 101 h 148"/>
                <a:gd name="T14" fmla="*/ 0 w 231"/>
                <a:gd name="T15" fmla="*/ 124 h 148"/>
                <a:gd name="T16" fmla="*/ 54 w 231"/>
                <a:gd name="T17" fmla="*/ 148 h 148"/>
                <a:gd name="T18" fmla="*/ 115 w 231"/>
                <a:gd name="T19" fmla="*/ 114 h 148"/>
                <a:gd name="T20" fmla="*/ 127 w 231"/>
                <a:gd name="T21" fmla="*/ 74 h 148"/>
                <a:gd name="T22" fmla="*/ 177 w 231"/>
                <a:gd name="T23" fmla="*/ 2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148">
                  <a:moveTo>
                    <a:pt x="177" y="24"/>
                  </a:moveTo>
                  <a:cubicBezTo>
                    <a:pt x="195" y="24"/>
                    <a:pt x="210" y="34"/>
                    <a:pt x="219" y="48"/>
                  </a:cubicBezTo>
                  <a:cubicBezTo>
                    <a:pt x="222" y="39"/>
                    <a:pt x="226" y="31"/>
                    <a:pt x="231" y="24"/>
                  </a:cubicBezTo>
                  <a:cubicBezTo>
                    <a:pt x="218" y="9"/>
                    <a:pt x="199" y="0"/>
                    <a:pt x="177" y="0"/>
                  </a:cubicBezTo>
                  <a:cubicBezTo>
                    <a:pt x="137" y="0"/>
                    <a:pt x="103" y="33"/>
                    <a:pt x="103" y="74"/>
                  </a:cubicBezTo>
                  <a:cubicBezTo>
                    <a:pt x="103" y="101"/>
                    <a:pt x="81" y="124"/>
                    <a:pt x="54" y="124"/>
                  </a:cubicBezTo>
                  <a:cubicBezTo>
                    <a:pt x="36" y="124"/>
                    <a:pt x="20" y="115"/>
                    <a:pt x="12" y="101"/>
                  </a:cubicBezTo>
                  <a:cubicBezTo>
                    <a:pt x="9" y="109"/>
                    <a:pt x="5" y="117"/>
                    <a:pt x="0" y="124"/>
                  </a:cubicBezTo>
                  <a:cubicBezTo>
                    <a:pt x="13" y="139"/>
                    <a:pt x="32" y="148"/>
                    <a:pt x="54" y="148"/>
                  </a:cubicBezTo>
                  <a:cubicBezTo>
                    <a:pt x="80" y="148"/>
                    <a:pt x="102" y="134"/>
                    <a:pt x="115" y="114"/>
                  </a:cubicBezTo>
                  <a:cubicBezTo>
                    <a:pt x="123" y="103"/>
                    <a:pt x="127" y="89"/>
                    <a:pt x="127" y="74"/>
                  </a:cubicBezTo>
                  <a:cubicBezTo>
                    <a:pt x="127" y="47"/>
                    <a:pt x="150" y="24"/>
                    <a:pt x="17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" name="Freeform 1728"/>
            <p:cNvSpPr>
              <a:spLocks/>
            </p:cNvSpPr>
            <p:nvPr/>
          </p:nvSpPr>
          <p:spPr bwMode="auto">
            <a:xfrm>
              <a:off x="5973763" y="6394450"/>
              <a:ext cx="138113" cy="88900"/>
            </a:xfrm>
            <a:custGeom>
              <a:avLst/>
              <a:gdLst>
                <a:gd name="T0" fmla="*/ 116 w 232"/>
                <a:gd name="T1" fmla="*/ 34 h 148"/>
                <a:gd name="T2" fmla="*/ 116 w 232"/>
                <a:gd name="T3" fmla="*/ 34 h 148"/>
                <a:gd name="T4" fmla="*/ 116 w 232"/>
                <a:gd name="T5" fmla="*/ 35 h 148"/>
                <a:gd name="T6" fmla="*/ 112 w 232"/>
                <a:gd name="T7" fmla="*/ 41 h 148"/>
                <a:gd name="T8" fmla="*/ 111 w 232"/>
                <a:gd name="T9" fmla="*/ 44 h 148"/>
                <a:gd name="T10" fmla="*/ 109 w 232"/>
                <a:gd name="T11" fmla="*/ 47 h 148"/>
                <a:gd name="T12" fmla="*/ 108 w 232"/>
                <a:gd name="T13" fmla="*/ 50 h 148"/>
                <a:gd name="T14" fmla="*/ 107 w 232"/>
                <a:gd name="T15" fmla="*/ 53 h 148"/>
                <a:gd name="T16" fmla="*/ 106 w 232"/>
                <a:gd name="T17" fmla="*/ 58 h 148"/>
                <a:gd name="T18" fmla="*/ 105 w 232"/>
                <a:gd name="T19" fmla="*/ 61 h 148"/>
                <a:gd name="T20" fmla="*/ 105 w 232"/>
                <a:gd name="T21" fmla="*/ 65 h 148"/>
                <a:gd name="T22" fmla="*/ 104 w 232"/>
                <a:gd name="T23" fmla="*/ 67 h 148"/>
                <a:gd name="T24" fmla="*/ 104 w 232"/>
                <a:gd name="T25" fmla="*/ 74 h 148"/>
                <a:gd name="T26" fmla="*/ 104 w 232"/>
                <a:gd name="T27" fmla="*/ 74 h 148"/>
                <a:gd name="T28" fmla="*/ 104 w 232"/>
                <a:gd name="T29" fmla="*/ 74 h 148"/>
                <a:gd name="T30" fmla="*/ 104 w 232"/>
                <a:gd name="T31" fmla="*/ 74 h 148"/>
                <a:gd name="T32" fmla="*/ 104 w 232"/>
                <a:gd name="T33" fmla="*/ 74 h 148"/>
                <a:gd name="T34" fmla="*/ 96 w 232"/>
                <a:gd name="T35" fmla="*/ 101 h 148"/>
                <a:gd name="T36" fmla="*/ 54 w 232"/>
                <a:gd name="T37" fmla="*/ 124 h 148"/>
                <a:gd name="T38" fmla="*/ 12 w 232"/>
                <a:gd name="T39" fmla="*/ 101 h 148"/>
                <a:gd name="T40" fmla="*/ 0 w 232"/>
                <a:gd name="T41" fmla="*/ 124 h 148"/>
                <a:gd name="T42" fmla="*/ 54 w 232"/>
                <a:gd name="T43" fmla="*/ 148 h 148"/>
                <a:gd name="T44" fmla="*/ 108 w 232"/>
                <a:gd name="T45" fmla="*/ 124 h 148"/>
                <a:gd name="T46" fmla="*/ 116 w 232"/>
                <a:gd name="T47" fmla="*/ 114 h 148"/>
                <a:gd name="T48" fmla="*/ 128 w 232"/>
                <a:gd name="T49" fmla="*/ 74 h 148"/>
                <a:gd name="T50" fmla="*/ 128 w 232"/>
                <a:gd name="T51" fmla="*/ 74 h 148"/>
                <a:gd name="T52" fmla="*/ 128 w 232"/>
                <a:gd name="T53" fmla="*/ 74 h 148"/>
                <a:gd name="T54" fmla="*/ 178 w 232"/>
                <a:gd name="T55" fmla="*/ 24 h 148"/>
                <a:gd name="T56" fmla="*/ 220 w 232"/>
                <a:gd name="T57" fmla="*/ 48 h 148"/>
                <a:gd name="T58" fmla="*/ 232 w 232"/>
                <a:gd name="T59" fmla="*/ 24 h 148"/>
                <a:gd name="T60" fmla="*/ 178 w 232"/>
                <a:gd name="T61" fmla="*/ 0 h 148"/>
                <a:gd name="T62" fmla="*/ 116 w 232"/>
                <a:gd name="T63" fmla="*/ 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2" h="148">
                  <a:moveTo>
                    <a:pt x="116" y="34"/>
                  </a:moveTo>
                  <a:cubicBezTo>
                    <a:pt x="116" y="34"/>
                    <a:pt x="116" y="34"/>
                    <a:pt x="116" y="34"/>
                  </a:cubicBezTo>
                  <a:cubicBezTo>
                    <a:pt x="116" y="34"/>
                    <a:pt x="116" y="34"/>
                    <a:pt x="116" y="35"/>
                  </a:cubicBezTo>
                  <a:cubicBezTo>
                    <a:pt x="114" y="37"/>
                    <a:pt x="113" y="39"/>
                    <a:pt x="112" y="41"/>
                  </a:cubicBezTo>
                  <a:cubicBezTo>
                    <a:pt x="111" y="42"/>
                    <a:pt x="111" y="43"/>
                    <a:pt x="111" y="44"/>
                  </a:cubicBezTo>
                  <a:cubicBezTo>
                    <a:pt x="110" y="45"/>
                    <a:pt x="110" y="46"/>
                    <a:pt x="109" y="47"/>
                  </a:cubicBezTo>
                  <a:cubicBezTo>
                    <a:pt x="109" y="48"/>
                    <a:pt x="108" y="49"/>
                    <a:pt x="108" y="50"/>
                  </a:cubicBezTo>
                  <a:cubicBezTo>
                    <a:pt x="108" y="51"/>
                    <a:pt x="107" y="52"/>
                    <a:pt x="107" y="53"/>
                  </a:cubicBezTo>
                  <a:cubicBezTo>
                    <a:pt x="107" y="55"/>
                    <a:pt x="106" y="56"/>
                    <a:pt x="106" y="58"/>
                  </a:cubicBezTo>
                  <a:cubicBezTo>
                    <a:pt x="106" y="59"/>
                    <a:pt x="105" y="60"/>
                    <a:pt x="105" y="61"/>
                  </a:cubicBezTo>
                  <a:cubicBezTo>
                    <a:pt x="105" y="62"/>
                    <a:pt x="105" y="64"/>
                    <a:pt x="105" y="65"/>
                  </a:cubicBezTo>
                  <a:cubicBezTo>
                    <a:pt x="105" y="66"/>
                    <a:pt x="104" y="67"/>
                    <a:pt x="104" y="67"/>
                  </a:cubicBezTo>
                  <a:cubicBezTo>
                    <a:pt x="104" y="69"/>
                    <a:pt x="104" y="72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84"/>
                    <a:pt x="101" y="93"/>
                    <a:pt x="96" y="101"/>
                  </a:cubicBezTo>
                  <a:cubicBezTo>
                    <a:pt x="87" y="115"/>
                    <a:pt x="72" y="124"/>
                    <a:pt x="54" y="124"/>
                  </a:cubicBezTo>
                  <a:cubicBezTo>
                    <a:pt x="36" y="124"/>
                    <a:pt x="21" y="115"/>
                    <a:pt x="12" y="101"/>
                  </a:cubicBezTo>
                  <a:cubicBezTo>
                    <a:pt x="9" y="109"/>
                    <a:pt x="5" y="117"/>
                    <a:pt x="0" y="124"/>
                  </a:cubicBezTo>
                  <a:cubicBezTo>
                    <a:pt x="14" y="139"/>
                    <a:pt x="33" y="148"/>
                    <a:pt x="54" y="148"/>
                  </a:cubicBezTo>
                  <a:cubicBezTo>
                    <a:pt x="76" y="148"/>
                    <a:pt x="95" y="139"/>
                    <a:pt x="108" y="124"/>
                  </a:cubicBezTo>
                  <a:cubicBezTo>
                    <a:pt x="111" y="121"/>
                    <a:pt x="114" y="118"/>
                    <a:pt x="116" y="114"/>
                  </a:cubicBezTo>
                  <a:cubicBezTo>
                    <a:pt x="123" y="103"/>
                    <a:pt x="128" y="89"/>
                    <a:pt x="128" y="74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8" y="47"/>
                    <a:pt x="150" y="24"/>
                    <a:pt x="178" y="24"/>
                  </a:cubicBezTo>
                  <a:cubicBezTo>
                    <a:pt x="195" y="24"/>
                    <a:pt x="211" y="34"/>
                    <a:pt x="220" y="48"/>
                  </a:cubicBezTo>
                  <a:cubicBezTo>
                    <a:pt x="223" y="39"/>
                    <a:pt x="227" y="31"/>
                    <a:pt x="232" y="24"/>
                  </a:cubicBezTo>
                  <a:cubicBezTo>
                    <a:pt x="218" y="9"/>
                    <a:pt x="199" y="0"/>
                    <a:pt x="178" y="0"/>
                  </a:cubicBezTo>
                  <a:cubicBezTo>
                    <a:pt x="152" y="0"/>
                    <a:pt x="129" y="14"/>
                    <a:pt x="116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1729"/>
            <p:cNvSpPr>
              <a:spLocks/>
            </p:cNvSpPr>
            <p:nvPr/>
          </p:nvSpPr>
          <p:spPr bwMode="auto">
            <a:xfrm>
              <a:off x="6046788" y="6394450"/>
              <a:ext cx="133350" cy="88900"/>
            </a:xfrm>
            <a:custGeom>
              <a:avLst/>
              <a:gdLst>
                <a:gd name="T0" fmla="*/ 104 w 223"/>
                <a:gd name="T1" fmla="*/ 74 h 148"/>
                <a:gd name="T2" fmla="*/ 54 w 223"/>
                <a:gd name="T3" fmla="*/ 124 h 148"/>
                <a:gd name="T4" fmla="*/ 12 w 223"/>
                <a:gd name="T5" fmla="*/ 101 h 148"/>
                <a:gd name="T6" fmla="*/ 0 w 223"/>
                <a:gd name="T7" fmla="*/ 124 h 148"/>
                <a:gd name="T8" fmla="*/ 54 w 223"/>
                <a:gd name="T9" fmla="*/ 148 h 148"/>
                <a:gd name="T10" fmla="*/ 116 w 223"/>
                <a:gd name="T11" fmla="*/ 114 h 148"/>
                <a:gd name="T12" fmla="*/ 127 w 223"/>
                <a:gd name="T13" fmla="*/ 74 h 148"/>
                <a:gd name="T14" fmla="*/ 177 w 223"/>
                <a:gd name="T15" fmla="*/ 24 h 148"/>
                <a:gd name="T16" fmla="*/ 219 w 223"/>
                <a:gd name="T17" fmla="*/ 48 h 148"/>
                <a:gd name="T18" fmla="*/ 223 w 223"/>
                <a:gd name="T19" fmla="*/ 38 h 148"/>
                <a:gd name="T20" fmla="*/ 223 w 223"/>
                <a:gd name="T21" fmla="*/ 16 h 148"/>
                <a:gd name="T22" fmla="*/ 177 w 223"/>
                <a:gd name="T23" fmla="*/ 0 h 148"/>
                <a:gd name="T24" fmla="*/ 104 w 223"/>
                <a:gd name="T25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3" h="148">
                  <a:moveTo>
                    <a:pt x="104" y="74"/>
                  </a:moveTo>
                  <a:cubicBezTo>
                    <a:pt x="104" y="101"/>
                    <a:pt x="81" y="124"/>
                    <a:pt x="54" y="124"/>
                  </a:cubicBezTo>
                  <a:cubicBezTo>
                    <a:pt x="36" y="124"/>
                    <a:pt x="20" y="115"/>
                    <a:pt x="12" y="101"/>
                  </a:cubicBezTo>
                  <a:cubicBezTo>
                    <a:pt x="9" y="109"/>
                    <a:pt x="5" y="117"/>
                    <a:pt x="0" y="124"/>
                  </a:cubicBezTo>
                  <a:cubicBezTo>
                    <a:pt x="13" y="139"/>
                    <a:pt x="32" y="148"/>
                    <a:pt x="54" y="148"/>
                  </a:cubicBezTo>
                  <a:cubicBezTo>
                    <a:pt x="80" y="148"/>
                    <a:pt x="102" y="134"/>
                    <a:pt x="116" y="114"/>
                  </a:cubicBezTo>
                  <a:cubicBezTo>
                    <a:pt x="123" y="103"/>
                    <a:pt x="127" y="89"/>
                    <a:pt x="127" y="74"/>
                  </a:cubicBezTo>
                  <a:cubicBezTo>
                    <a:pt x="127" y="47"/>
                    <a:pt x="150" y="24"/>
                    <a:pt x="177" y="24"/>
                  </a:cubicBezTo>
                  <a:cubicBezTo>
                    <a:pt x="195" y="24"/>
                    <a:pt x="211" y="34"/>
                    <a:pt x="219" y="48"/>
                  </a:cubicBezTo>
                  <a:cubicBezTo>
                    <a:pt x="220" y="44"/>
                    <a:pt x="222" y="41"/>
                    <a:pt x="223" y="38"/>
                  </a:cubicBezTo>
                  <a:cubicBezTo>
                    <a:pt x="223" y="16"/>
                    <a:pt x="223" y="16"/>
                    <a:pt x="223" y="16"/>
                  </a:cubicBezTo>
                  <a:cubicBezTo>
                    <a:pt x="210" y="6"/>
                    <a:pt x="195" y="0"/>
                    <a:pt x="177" y="0"/>
                  </a:cubicBezTo>
                  <a:cubicBezTo>
                    <a:pt x="137" y="0"/>
                    <a:pt x="104" y="33"/>
                    <a:pt x="104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" name="Freeform 1730"/>
            <p:cNvSpPr>
              <a:spLocks/>
            </p:cNvSpPr>
            <p:nvPr/>
          </p:nvSpPr>
          <p:spPr bwMode="auto">
            <a:xfrm>
              <a:off x="6119813" y="6451600"/>
              <a:ext cx="60325" cy="31750"/>
            </a:xfrm>
            <a:custGeom>
              <a:avLst/>
              <a:gdLst>
                <a:gd name="T0" fmla="*/ 54 w 100"/>
                <a:gd name="T1" fmla="*/ 30 h 54"/>
                <a:gd name="T2" fmla="*/ 12 w 100"/>
                <a:gd name="T3" fmla="*/ 7 h 54"/>
                <a:gd name="T4" fmla="*/ 0 w 100"/>
                <a:gd name="T5" fmla="*/ 30 h 54"/>
                <a:gd name="T6" fmla="*/ 54 w 100"/>
                <a:gd name="T7" fmla="*/ 54 h 54"/>
                <a:gd name="T8" fmla="*/ 100 w 100"/>
                <a:gd name="T9" fmla="*/ 38 h 54"/>
                <a:gd name="T10" fmla="*/ 100 w 100"/>
                <a:gd name="T11" fmla="*/ 0 h 54"/>
                <a:gd name="T12" fmla="*/ 96 w 100"/>
                <a:gd name="T13" fmla="*/ 7 h 54"/>
                <a:gd name="T14" fmla="*/ 54 w 100"/>
                <a:gd name="T15" fmla="*/ 3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" h="54">
                  <a:moveTo>
                    <a:pt x="54" y="30"/>
                  </a:moveTo>
                  <a:cubicBezTo>
                    <a:pt x="37" y="30"/>
                    <a:pt x="21" y="21"/>
                    <a:pt x="12" y="7"/>
                  </a:cubicBezTo>
                  <a:cubicBezTo>
                    <a:pt x="9" y="15"/>
                    <a:pt x="5" y="23"/>
                    <a:pt x="0" y="30"/>
                  </a:cubicBezTo>
                  <a:cubicBezTo>
                    <a:pt x="14" y="45"/>
                    <a:pt x="33" y="54"/>
                    <a:pt x="54" y="54"/>
                  </a:cubicBezTo>
                  <a:cubicBezTo>
                    <a:pt x="72" y="54"/>
                    <a:pt x="87" y="48"/>
                    <a:pt x="100" y="3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9" y="2"/>
                    <a:pt x="98" y="4"/>
                    <a:pt x="96" y="7"/>
                  </a:cubicBezTo>
                  <a:cubicBezTo>
                    <a:pt x="88" y="21"/>
                    <a:pt x="72" y="30"/>
                    <a:pt x="5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" name="Freeform 1731"/>
            <p:cNvSpPr>
              <a:spLocks/>
            </p:cNvSpPr>
            <p:nvPr/>
          </p:nvSpPr>
          <p:spPr bwMode="auto">
            <a:xfrm>
              <a:off x="5527676" y="6489700"/>
              <a:ext cx="26988" cy="26988"/>
            </a:xfrm>
            <a:custGeom>
              <a:avLst/>
              <a:gdLst>
                <a:gd name="T0" fmla="*/ 34 w 46"/>
                <a:gd name="T1" fmla="*/ 47 h 47"/>
                <a:gd name="T2" fmla="*/ 46 w 46"/>
                <a:gd name="T3" fmla="*/ 23 h 47"/>
                <a:gd name="T4" fmla="*/ 0 w 46"/>
                <a:gd name="T5" fmla="*/ 0 h 47"/>
                <a:gd name="T6" fmla="*/ 0 w 46"/>
                <a:gd name="T7" fmla="*/ 24 h 47"/>
                <a:gd name="T8" fmla="*/ 34 w 46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7">
                  <a:moveTo>
                    <a:pt x="34" y="47"/>
                  </a:moveTo>
                  <a:cubicBezTo>
                    <a:pt x="36" y="38"/>
                    <a:pt x="40" y="30"/>
                    <a:pt x="46" y="23"/>
                  </a:cubicBezTo>
                  <a:cubicBezTo>
                    <a:pt x="34" y="11"/>
                    <a:pt x="18" y="2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4" y="26"/>
                    <a:pt x="26" y="35"/>
                    <a:pt x="3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" name="Freeform 1732"/>
            <p:cNvSpPr>
              <a:spLocks/>
            </p:cNvSpPr>
            <p:nvPr/>
          </p:nvSpPr>
          <p:spPr bwMode="auto">
            <a:xfrm>
              <a:off x="5527676" y="6488113"/>
              <a:ext cx="101600" cy="87313"/>
            </a:xfrm>
            <a:custGeom>
              <a:avLst/>
              <a:gdLst>
                <a:gd name="T0" fmla="*/ 53 w 169"/>
                <a:gd name="T1" fmla="*/ 114 h 147"/>
                <a:gd name="T2" fmla="*/ 65 w 169"/>
                <a:gd name="T3" fmla="*/ 74 h 147"/>
                <a:gd name="T4" fmla="*/ 65 w 169"/>
                <a:gd name="T5" fmla="*/ 74 h 147"/>
                <a:gd name="T6" fmla="*/ 65 w 169"/>
                <a:gd name="T7" fmla="*/ 74 h 147"/>
                <a:gd name="T8" fmla="*/ 115 w 169"/>
                <a:gd name="T9" fmla="*/ 24 h 147"/>
                <a:gd name="T10" fmla="*/ 157 w 169"/>
                <a:gd name="T11" fmla="*/ 48 h 147"/>
                <a:gd name="T12" fmla="*/ 169 w 169"/>
                <a:gd name="T13" fmla="*/ 24 h 147"/>
                <a:gd name="T14" fmla="*/ 115 w 169"/>
                <a:gd name="T15" fmla="*/ 0 h 147"/>
                <a:gd name="T16" fmla="*/ 53 w 169"/>
                <a:gd name="T17" fmla="*/ 34 h 147"/>
                <a:gd name="T18" fmla="*/ 53 w 169"/>
                <a:gd name="T19" fmla="*/ 34 h 147"/>
                <a:gd name="T20" fmla="*/ 53 w 169"/>
                <a:gd name="T21" fmla="*/ 35 h 147"/>
                <a:gd name="T22" fmla="*/ 49 w 169"/>
                <a:gd name="T23" fmla="*/ 42 h 147"/>
                <a:gd name="T24" fmla="*/ 48 w 169"/>
                <a:gd name="T25" fmla="*/ 44 h 147"/>
                <a:gd name="T26" fmla="*/ 47 w 169"/>
                <a:gd name="T27" fmla="*/ 47 h 147"/>
                <a:gd name="T28" fmla="*/ 45 w 169"/>
                <a:gd name="T29" fmla="*/ 50 h 147"/>
                <a:gd name="T30" fmla="*/ 44 w 169"/>
                <a:gd name="T31" fmla="*/ 53 h 147"/>
                <a:gd name="T32" fmla="*/ 43 w 169"/>
                <a:gd name="T33" fmla="*/ 59 h 147"/>
                <a:gd name="T34" fmla="*/ 43 w 169"/>
                <a:gd name="T35" fmla="*/ 61 h 147"/>
                <a:gd name="T36" fmla="*/ 42 w 169"/>
                <a:gd name="T37" fmla="*/ 65 h 147"/>
                <a:gd name="T38" fmla="*/ 42 w 169"/>
                <a:gd name="T39" fmla="*/ 67 h 147"/>
                <a:gd name="T40" fmla="*/ 41 w 169"/>
                <a:gd name="T41" fmla="*/ 74 h 147"/>
                <a:gd name="T42" fmla="*/ 41 w 169"/>
                <a:gd name="T43" fmla="*/ 74 h 147"/>
                <a:gd name="T44" fmla="*/ 41 w 169"/>
                <a:gd name="T45" fmla="*/ 74 h 147"/>
                <a:gd name="T46" fmla="*/ 41 w 169"/>
                <a:gd name="T47" fmla="*/ 74 h 147"/>
                <a:gd name="T48" fmla="*/ 41 w 169"/>
                <a:gd name="T49" fmla="*/ 74 h 147"/>
                <a:gd name="T50" fmla="*/ 34 w 169"/>
                <a:gd name="T51" fmla="*/ 101 h 147"/>
                <a:gd name="T52" fmla="*/ 0 w 169"/>
                <a:gd name="T53" fmla="*/ 123 h 147"/>
                <a:gd name="T54" fmla="*/ 0 w 169"/>
                <a:gd name="T55" fmla="*/ 147 h 147"/>
                <a:gd name="T56" fmla="*/ 46 w 169"/>
                <a:gd name="T57" fmla="*/ 124 h 147"/>
                <a:gd name="T58" fmla="*/ 53 w 169"/>
                <a:gd name="T59" fmla="*/ 11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9" h="147">
                  <a:moveTo>
                    <a:pt x="53" y="114"/>
                  </a:moveTo>
                  <a:cubicBezTo>
                    <a:pt x="61" y="103"/>
                    <a:pt x="65" y="89"/>
                    <a:pt x="65" y="74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5" y="47"/>
                    <a:pt x="88" y="24"/>
                    <a:pt x="115" y="24"/>
                  </a:cubicBezTo>
                  <a:cubicBezTo>
                    <a:pt x="133" y="24"/>
                    <a:pt x="148" y="34"/>
                    <a:pt x="157" y="48"/>
                  </a:cubicBezTo>
                  <a:cubicBezTo>
                    <a:pt x="160" y="39"/>
                    <a:pt x="164" y="31"/>
                    <a:pt x="169" y="24"/>
                  </a:cubicBezTo>
                  <a:cubicBezTo>
                    <a:pt x="156" y="10"/>
                    <a:pt x="136" y="0"/>
                    <a:pt x="115" y="0"/>
                  </a:cubicBezTo>
                  <a:cubicBezTo>
                    <a:pt x="89" y="0"/>
                    <a:pt x="66" y="14"/>
                    <a:pt x="53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34"/>
                    <a:pt x="53" y="35"/>
                    <a:pt x="53" y="35"/>
                  </a:cubicBezTo>
                  <a:cubicBezTo>
                    <a:pt x="51" y="37"/>
                    <a:pt x="50" y="39"/>
                    <a:pt x="49" y="42"/>
                  </a:cubicBezTo>
                  <a:cubicBezTo>
                    <a:pt x="49" y="42"/>
                    <a:pt x="48" y="43"/>
                    <a:pt x="48" y="44"/>
                  </a:cubicBezTo>
                  <a:cubicBezTo>
                    <a:pt x="47" y="45"/>
                    <a:pt x="47" y="46"/>
                    <a:pt x="47" y="47"/>
                  </a:cubicBezTo>
                  <a:cubicBezTo>
                    <a:pt x="46" y="48"/>
                    <a:pt x="46" y="49"/>
                    <a:pt x="45" y="50"/>
                  </a:cubicBezTo>
                  <a:cubicBezTo>
                    <a:pt x="45" y="51"/>
                    <a:pt x="45" y="52"/>
                    <a:pt x="44" y="53"/>
                  </a:cubicBezTo>
                  <a:cubicBezTo>
                    <a:pt x="44" y="55"/>
                    <a:pt x="43" y="57"/>
                    <a:pt x="43" y="59"/>
                  </a:cubicBezTo>
                  <a:cubicBezTo>
                    <a:pt x="43" y="59"/>
                    <a:pt x="43" y="60"/>
                    <a:pt x="43" y="61"/>
                  </a:cubicBezTo>
                  <a:cubicBezTo>
                    <a:pt x="42" y="62"/>
                    <a:pt x="42" y="64"/>
                    <a:pt x="42" y="65"/>
                  </a:cubicBezTo>
                  <a:cubicBezTo>
                    <a:pt x="42" y="66"/>
                    <a:pt x="42" y="67"/>
                    <a:pt x="42" y="67"/>
                  </a:cubicBezTo>
                  <a:cubicBezTo>
                    <a:pt x="41" y="70"/>
                    <a:pt x="41" y="72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1" y="84"/>
                    <a:pt x="38" y="93"/>
                    <a:pt x="34" y="101"/>
                  </a:cubicBezTo>
                  <a:cubicBezTo>
                    <a:pt x="26" y="112"/>
                    <a:pt x="14" y="121"/>
                    <a:pt x="0" y="123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18" y="145"/>
                    <a:pt x="34" y="137"/>
                    <a:pt x="46" y="124"/>
                  </a:cubicBezTo>
                  <a:cubicBezTo>
                    <a:pt x="48" y="121"/>
                    <a:pt x="51" y="118"/>
                    <a:pt x="53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" name="Freeform 1733"/>
            <p:cNvSpPr>
              <a:spLocks/>
            </p:cNvSpPr>
            <p:nvPr/>
          </p:nvSpPr>
          <p:spPr bwMode="auto">
            <a:xfrm>
              <a:off x="5564188" y="6488113"/>
              <a:ext cx="138113" cy="88900"/>
            </a:xfrm>
            <a:custGeom>
              <a:avLst/>
              <a:gdLst>
                <a:gd name="T0" fmla="*/ 116 w 232"/>
                <a:gd name="T1" fmla="*/ 114 h 148"/>
                <a:gd name="T2" fmla="*/ 128 w 232"/>
                <a:gd name="T3" fmla="*/ 74 h 148"/>
                <a:gd name="T4" fmla="*/ 178 w 232"/>
                <a:gd name="T5" fmla="*/ 24 h 148"/>
                <a:gd name="T6" fmla="*/ 220 w 232"/>
                <a:gd name="T7" fmla="*/ 48 h 148"/>
                <a:gd name="T8" fmla="*/ 232 w 232"/>
                <a:gd name="T9" fmla="*/ 24 h 148"/>
                <a:gd name="T10" fmla="*/ 178 w 232"/>
                <a:gd name="T11" fmla="*/ 0 h 148"/>
                <a:gd name="T12" fmla="*/ 104 w 232"/>
                <a:gd name="T13" fmla="*/ 74 h 148"/>
                <a:gd name="T14" fmla="*/ 54 w 232"/>
                <a:gd name="T15" fmla="*/ 124 h 148"/>
                <a:gd name="T16" fmla="*/ 12 w 232"/>
                <a:gd name="T17" fmla="*/ 101 h 148"/>
                <a:gd name="T18" fmla="*/ 0 w 232"/>
                <a:gd name="T19" fmla="*/ 124 h 148"/>
                <a:gd name="T20" fmla="*/ 54 w 232"/>
                <a:gd name="T21" fmla="*/ 148 h 148"/>
                <a:gd name="T22" fmla="*/ 116 w 232"/>
                <a:gd name="T23" fmla="*/ 11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2" h="148">
                  <a:moveTo>
                    <a:pt x="116" y="114"/>
                  </a:moveTo>
                  <a:cubicBezTo>
                    <a:pt x="123" y="103"/>
                    <a:pt x="128" y="89"/>
                    <a:pt x="128" y="74"/>
                  </a:cubicBezTo>
                  <a:cubicBezTo>
                    <a:pt x="128" y="47"/>
                    <a:pt x="150" y="24"/>
                    <a:pt x="178" y="24"/>
                  </a:cubicBezTo>
                  <a:cubicBezTo>
                    <a:pt x="195" y="24"/>
                    <a:pt x="211" y="34"/>
                    <a:pt x="220" y="48"/>
                  </a:cubicBezTo>
                  <a:cubicBezTo>
                    <a:pt x="222" y="39"/>
                    <a:pt x="226" y="31"/>
                    <a:pt x="232" y="24"/>
                  </a:cubicBezTo>
                  <a:cubicBezTo>
                    <a:pt x="218" y="10"/>
                    <a:pt x="199" y="0"/>
                    <a:pt x="178" y="0"/>
                  </a:cubicBezTo>
                  <a:cubicBezTo>
                    <a:pt x="137" y="0"/>
                    <a:pt x="104" y="33"/>
                    <a:pt x="104" y="74"/>
                  </a:cubicBezTo>
                  <a:cubicBezTo>
                    <a:pt x="104" y="102"/>
                    <a:pt x="81" y="124"/>
                    <a:pt x="54" y="124"/>
                  </a:cubicBezTo>
                  <a:cubicBezTo>
                    <a:pt x="36" y="124"/>
                    <a:pt x="21" y="115"/>
                    <a:pt x="12" y="101"/>
                  </a:cubicBezTo>
                  <a:cubicBezTo>
                    <a:pt x="9" y="109"/>
                    <a:pt x="5" y="117"/>
                    <a:pt x="0" y="124"/>
                  </a:cubicBezTo>
                  <a:cubicBezTo>
                    <a:pt x="13" y="139"/>
                    <a:pt x="33" y="148"/>
                    <a:pt x="54" y="148"/>
                  </a:cubicBezTo>
                  <a:cubicBezTo>
                    <a:pt x="80" y="148"/>
                    <a:pt x="103" y="134"/>
                    <a:pt x="116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1734"/>
            <p:cNvSpPr>
              <a:spLocks/>
            </p:cNvSpPr>
            <p:nvPr/>
          </p:nvSpPr>
          <p:spPr bwMode="auto">
            <a:xfrm>
              <a:off x="5637213" y="6488113"/>
              <a:ext cx="138113" cy="88900"/>
            </a:xfrm>
            <a:custGeom>
              <a:avLst/>
              <a:gdLst>
                <a:gd name="T0" fmla="*/ 97 w 232"/>
                <a:gd name="T1" fmla="*/ 101 h 148"/>
                <a:gd name="T2" fmla="*/ 55 w 232"/>
                <a:gd name="T3" fmla="*/ 124 h 148"/>
                <a:gd name="T4" fmla="*/ 12 w 232"/>
                <a:gd name="T5" fmla="*/ 101 h 148"/>
                <a:gd name="T6" fmla="*/ 0 w 232"/>
                <a:gd name="T7" fmla="*/ 124 h 148"/>
                <a:gd name="T8" fmla="*/ 55 w 232"/>
                <a:gd name="T9" fmla="*/ 148 h 148"/>
                <a:gd name="T10" fmla="*/ 109 w 232"/>
                <a:gd name="T11" fmla="*/ 124 h 148"/>
                <a:gd name="T12" fmla="*/ 116 w 232"/>
                <a:gd name="T13" fmla="*/ 114 h 148"/>
                <a:gd name="T14" fmla="*/ 128 w 232"/>
                <a:gd name="T15" fmla="*/ 74 h 148"/>
                <a:gd name="T16" fmla="*/ 128 w 232"/>
                <a:gd name="T17" fmla="*/ 74 h 148"/>
                <a:gd name="T18" fmla="*/ 128 w 232"/>
                <a:gd name="T19" fmla="*/ 74 h 148"/>
                <a:gd name="T20" fmla="*/ 178 w 232"/>
                <a:gd name="T21" fmla="*/ 24 h 148"/>
                <a:gd name="T22" fmla="*/ 220 w 232"/>
                <a:gd name="T23" fmla="*/ 48 h 148"/>
                <a:gd name="T24" fmla="*/ 232 w 232"/>
                <a:gd name="T25" fmla="*/ 24 h 148"/>
                <a:gd name="T26" fmla="*/ 178 w 232"/>
                <a:gd name="T27" fmla="*/ 0 h 148"/>
                <a:gd name="T28" fmla="*/ 116 w 232"/>
                <a:gd name="T29" fmla="*/ 34 h 148"/>
                <a:gd name="T30" fmla="*/ 116 w 232"/>
                <a:gd name="T31" fmla="*/ 34 h 148"/>
                <a:gd name="T32" fmla="*/ 116 w 232"/>
                <a:gd name="T33" fmla="*/ 35 h 148"/>
                <a:gd name="T34" fmla="*/ 112 w 232"/>
                <a:gd name="T35" fmla="*/ 42 h 148"/>
                <a:gd name="T36" fmla="*/ 111 w 232"/>
                <a:gd name="T37" fmla="*/ 44 h 148"/>
                <a:gd name="T38" fmla="*/ 110 w 232"/>
                <a:gd name="T39" fmla="*/ 47 h 148"/>
                <a:gd name="T40" fmla="*/ 108 w 232"/>
                <a:gd name="T41" fmla="*/ 50 h 148"/>
                <a:gd name="T42" fmla="*/ 108 w 232"/>
                <a:gd name="T43" fmla="*/ 53 h 148"/>
                <a:gd name="T44" fmla="*/ 106 w 232"/>
                <a:gd name="T45" fmla="*/ 59 h 148"/>
                <a:gd name="T46" fmla="*/ 106 w 232"/>
                <a:gd name="T47" fmla="*/ 61 h 148"/>
                <a:gd name="T48" fmla="*/ 105 w 232"/>
                <a:gd name="T49" fmla="*/ 65 h 148"/>
                <a:gd name="T50" fmla="*/ 105 w 232"/>
                <a:gd name="T51" fmla="*/ 67 h 148"/>
                <a:gd name="T52" fmla="*/ 104 w 232"/>
                <a:gd name="T53" fmla="*/ 74 h 148"/>
                <a:gd name="T54" fmla="*/ 104 w 232"/>
                <a:gd name="T55" fmla="*/ 74 h 148"/>
                <a:gd name="T56" fmla="*/ 104 w 232"/>
                <a:gd name="T57" fmla="*/ 74 h 148"/>
                <a:gd name="T58" fmla="*/ 104 w 232"/>
                <a:gd name="T59" fmla="*/ 74 h 148"/>
                <a:gd name="T60" fmla="*/ 104 w 232"/>
                <a:gd name="T61" fmla="*/ 74 h 148"/>
                <a:gd name="T62" fmla="*/ 97 w 232"/>
                <a:gd name="T63" fmla="*/ 10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2" h="148">
                  <a:moveTo>
                    <a:pt x="97" y="101"/>
                  </a:moveTo>
                  <a:cubicBezTo>
                    <a:pt x="88" y="115"/>
                    <a:pt x="72" y="124"/>
                    <a:pt x="55" y="124"/>
                  </a:cubicBezTo>
                  <a:cubicBezTo>
                    <a:pt x="37" y="124"/>
                    <a:pt x="21" y="115"/>
                    <a:pt x="12" y="101"/>
                  </a:cubicBezTo>
                  <a:cubicBezTo>
                    <a:pt x="10" y="109"/>
                    <a:pt x="6" y="117"/>
                    <a:pt x="0" y="124"/>
                  </a:cubicBezTo>
                  <a:cubicBezTo>
                    <a:pt x="14" y="139"/>
                    <a:pt x="33" y="148"/>
                    <a:pt x="55" y="148"/>
                  </a:cubicBezTo>
                  <a:cubicBezTo>
                    <a:pt x="76" y="148"/>
                    <a:pt x="95" y="139"/>
                    <a:pt x="109" y="124"/>
                  </a:cubicBezTo>
                  <a:cubicBezTo>
                    <a:pt x="111" y="121"/>
                    <a:pt x="114" y="118"/>
                    <a:pt x="116" y="114"/>
                  </a:cubicBezTo>
                  <a:cubicBezTo>
                    <a:pt x="124" y="103"/>
                    <a:pt x="128" y="89"/>
                    <a:pt x="128" y="74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8" y="47"/>
                    <a:pt x="151" y="24"/>
                    <a:pt x="178" y="24"/>
                  </a:cubicBezTo>
                  <a:cubicBezTo>
                    <a:pt x="196" y="24"/>
                    <a:pt x="211" y="34"/>
                    <a:pt x="220" y="48"/>
                  </a:cubicBezTo>
                  <a:cubicBezTo>
                    <a:pt x="223" y="39"/>
                    <a:pt x="227" y="31"/>
                    <a:pt x="232" y="24"/>
                  </a:cubicBezTo>
                  <a:cubicBezTo>
                    <a:pt x="219" y="10"/>
                    <a:pt x="199" y="0"/>
                    <a:pt x="178" y="0"/>
                  </a:cubicBezTo>
                  <a:cubicBezTo>
                    <a:pt x="152" y="0"/>
                    <a:pt x="129" y="14"/>
                    <a:pt x="116" y="34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6" y="34"/>
                    <a:pt x="116" y="35"/>
                    <a:pt x="116" y="35"/>
                  </a:cubicBezTo>
                  <a:cubicBezTo>
                    <a:pt x="114" y="37"/>
                    <a:pt x="113" y="39"/>
                    <a:pt x="112" y="42"/>
                  </a:cubicBezTo>
                  <a:cubicBezTo>
                    <a:pt x="112" y="42"/>
                    <a:pt x="111" y="43"/>
                    <a:pt x="111" y="44"/>
                  </a:cubicBezTo>
                  <a:cubicBezTo>
                    <a:pt x="110" y="45"/>
                    <a:pt x="110" y="46"/>
                    <a:pt x="110" y="47"/>
                  </a:cubicBezTo>
                  <a:cubicBezTo>
                    <a:pt x="109" y="48"/>
                    <a:pt x="109" y="49"/>
                    <a:pt x="108" y="50"/>
                  </a:cubicBezTo>
                  <a:cubicBezTo>
                    <a:pt x="108" y="51"/>
                    <a:pt x="108" y="52"/>
                    <a:pt x="108" y="53"/>
                  </a:cubicBezTo>
                  <a:cubicBezTo>
                    <a:pt x="107" y="55"/>
                    <a:pt x="106" y="57"/>
                    <a:pt x="106" y="59"/>
                  </a:cubicBezTo>
                  <a:cubicBezTo>
                    <a:pt x="106" y="59"/>
                    <a:pt x="106" y="60"/>
                    <a:pt x="106" y="61"/>
                  </a:cubicBezTo>
                  <a:cubicBezTo>
                    <a:pt x="105" y="62"/>
                    <a:pt x="105" y="64"/>
                    <a:pt x="105" y="65"/>
                  </a:cubicBezTo>
                  <a:cubicBezTo>
                    <a:pt x="105" y="66"/>
                    <a:pt x="105" y="67"/>
                    <a:pt x="105" y="67"/>
                  </a:cubicBezTo>
                  <a:cubicBezTo>
                    <a:pt x="105" y="70"/>
                    <a:pt x="104" y="72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84"/>
                    <a:pt x="101" y="93"/>
                    <a:pt x="97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" name="Freeform 1735"/>
            <p:cNvSpPr>
              <a:spLocks/>
            </p:cNvSpPr>
            <p:nvPr/>
          </p:nvSpPr>
          <p:spPr bwMode="auto">
            <a:xfrm>
              <a:off x="5711826" y="6488113"/>
              <a:ext cx="138113" cy="88900"/>
            </a:xfrm>
            <a:custGeom>
              <a:avLst/>
              <a:gdLst>
                <a:gd name="T0" fmla="*/ 116 w 232"/>
                <a:gd name="T1" fmla="*/ 114 h 148"/>
                <a:gd name="T2" fmla="*/ 128 w 232"/>
                <a:gd name="T3" fmla="*/ 74 h 148"/>
                <a:gd name="T4" fmla="*/ 178 w 232"/>
                <a:gd name="T5" fmla="*/ 24 h 148"/>
                <a:gd name="T6" fmla="*/ 220 w 232"/>
                <a:gd name="T7" fmla="*/ 48 h 148"/>
                <a:gd name="T8" fmla="*/ 232 w 232"/>
                <a:gd name="T9" fmla="*/ 24 h 148"/>
                <a:gd name="T10" fmla="*/ 178 w 232"/>
                <a:gd name="T11" fmla="*/ 0 h 148"/>
                <a:gd name="T12" fmla="*/ 104 w 232"/>
                <a:gd name="T13" fmla="*/ 74 h 148"/>
                <a:gd name="T14" fmla="*/ 54 w 232"/>
                <a:gd name="T15" fmla="*/ 124 h 148"/>
                <a:gd name="T16" fmla="*/ 12 w 232"/>
                <a:gd name="T17" fmla="*/ 101 h 148"/>
                <a:gd name="T18" fmla="*/ 0 w 232"/>
                <a:gd name="T19" fmla="*/ 124 h 148"/>
                <a:gd name="T20" fmla="*/ 54 w 232"/>
                <a:gd name="T21" fmla="*/ 148 h 148"/>
                <a:gd name="T22" fmla="*/ 116 w 232"/>
                <a:gd name="T23" fmla="*/ 11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2" h="148">
                  <a:moveTo>
                    <a:pt x="116" y="114"/>
                  </a:moveTo>
                  <a:cubicBezTo>
                    <a:pt x="123" y="103"/>
                    <a:pt x="128" y="89"/>
                    <a:pt x="128" y="74"/>
                  </a:cubicBezTo>
                  <a:cubicBezTo>
                    <a:pt x="128" y="47"/>
                    <a:pt x="150" y="24"/>
                    <a:pt x="178" y="24"/>
                  </a:cubicBezTo>
                  <a:cubicBezTo>
                    <a:pt x="195" y="24"/>
                    <a:pt x="211" y="34"/>
                    <a:pt x="220" y="48"/>
                  </a:cubicBezTo>
                  <a:cubicBezTo>
                    <a:pt x="223" y="39"/>
                    <a:pt x="227" y="31"/>
                    <a:pt x="232" y="24"/>
                  </a:cubicBezTo>
                  <a:cubicBezTo>
                    <a:pt x="218" y="10"/>
                    <a:pt x="199" y="0"/>
                    <a:pt x="178" y="0"/>
                  </a:cubicBezTo>
                  <a:cubicBezTo>
                    <a:pt x="137" y="0"/>
                    <a:pt x="104" y="33"/>
                    <a:pt x="104" y="74"/>
                  </a:cubicBezTo>
                  <a:cubicBezTo>
                    <a:pt x="104" y="102"/>
                    <a:pt x="82" y="124"/>
                    <a:pt x="54" y="124"/>
                  </a:cubicBezTo>
                  <a:cubicBezTo>
                    <a:pt x="36" y="124"/>
                    <a:pt x="21" y="115"/>
                    <a:pt x="12" y="101"/>
                  </a:cubicBezTo>
                  <a:cubicBezTo>
                    <a:pt x="9" y="109"/>
                    <a:pt x="5" y="117"/>
                    <a:pt x="0" y="124"/>
                  </a:cubicBezTo>
                  <a:cubicBezTo>
                    <a:pt x="13" y="139"/>
                    <a:pt x="33" y="148"/>
                    <a:pt x="54" y="148"/>
                  </a:cubicBezTo>
                  <a:cubicBezTo>
                    <a:pt x="80" y="148"/>
                    <a:pt x="103" y="134"/>
                    <a:pt x="116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" name="Freeform 1736"/>
            <p:cNvSpPr>
              <a:spLocks/>
            </p:cNvSpPr>
            <p:nvPr/>
          </p:nvSpPr>
          <p:spPr bwMode="auto">
            <a:xfrm>
              <a:off x="5784851" y="6488113"/>
              <a:ext cx="138113" cy="88900"/>
            </a:xfrm>
            <a:custGeom>
              <a:avLst/>
              <a:gdLst>
                <a:gd name="T0" fmla="*/ 96 w 231"/>
                <a:gd name="T1" fmla="*/ 101 h 148"/>
                <a:gd name="T2" fmla="*/ 54 w 231"/>
                <a:gd name="T3" fmla="*/ 124 h 148"/>
                <a:gd name="T4" fmla="*/ 12 w 231"/>
                <a:gd name="T5" fmla="*/ 101 h 148"/>
                <a:gd name="T6" fmla="*/ 0 w 231"/>
                <a:gd name="T7" fmla="*/ 124 h 148"/>
                <a:gd name="T8" fmla="*/ 54 w 231"/>
                <a:gd name="T9" fmla="*/ 148 h 148"/>
                <a:gd name="T10" fmla="*/ 108 w 231"/>
                <a:gd name="T11" fmla="*/ 124 h 148"/>
                <a:gd name="T12" fmla="*/ 115 w 231"/>
                <a:gd name="T13" fmla="*/ 114 h 148"/>
                <a:gd name="T14" fmla="*/ 127 w 231"/>
                <a:gd name="T15" fmla="*/ 74 h 148"/>
                <a:gd name="T16" fmla="*/ 127 w 231"/>
                <a:gd name="T17" fmla="*/ 74 h 148"/>
                <a:gd name="T18" fmla="*/ 127 w 231"/>
                <a:gd name="T19" fmla="*/ 74 h 148"/>
                <a:gd name="T20" fmla="*/ 177 w 231"/>
                <a:gd name="T21" fmla="*/ 24 h 148"/>
                <a:gd name="T22" fmla="*/ 219 w 231"/>
                <a:gd name="T23" fmla="*/ 48 h 148"/>
                <a:gd name="T24" fmla="*/ 231 w 231"/>
                <a:gd name="T25" fmla="*/ 24 h 148"/>
                <a:gd name="T26" fmla="*/ 177 w 231"/>
                <a:gd name="T27" fmla="*/ 0 h 148"/>
                <a:gd name="T28" fmla="*/ 115 w 231"/>
                <a:gd name="T29" fmla="*/ 34 h 148"/>
                <a:gd name="T30" fmla="*/ 115 w 231"/>
                <a:gd name="T31" fmla="*/ 34 h 148"/>
                <a:gd name="T32" fmla="*/ 115 w 231"/>
                <a:gd name="T33" fmla="*/ 35 h 148"/>
                <a:gd name="T34" fmla="*/ 111 w 231"/>
                <a:gd name="T35" fmla="*/ 42 h 148"/>
                <a:gd name="T36" fmla="*/ 110 w 231"/>
                <a:gd name="T37" fmla="*/ 44 h 148"/>
                <a:gd name="T38" fmla="*/ 109 w 231"/>
                <a:gd name="T39" fmla="*/ 47 h 148"/>
                <a:gd name="T40" fmla="*/ 108 w 231"/>
                <a:gd name="T41" fmla="*/ 50 h 148"/>
                <a:gd name="T42" fmla="*/ 107 w 231"/>
                <a:gd name="T43" fmla="*/ 53 h 148"/>
                <a:gd name="T44" fmla="*/ 105 w 231"/>
                <a:gd name="T45" fmla="*/ 59 h 148"/>
                <a:gd name="T46" fmla="*/ 105 w 231"/>
                <a:gd name="T47" fmla="*/ 61 h 148"/>
                <a:gd name="T48" fmla="*/ 104 w 231"/>
                <a:gd name="T49" fmla="*/ 65 h 148"/>
                <a:gd name="T50" fmla="*/ 104 w 231"/>
                <a:gd name="T51" fmla="*/ 67 h 148"/>
                <a:gd name="T52" fmla="*/ 103 w 231"/>
                <a:gd name="T53" fmla="*/ 74 h 148"/>
                <a:gd name="T54" fmla="*/ 103 w 231"/>
                <a:gd name="T55" fmla="*/ 74 h 148"/>
                <a:gd name="T56" fmla="*/ 103 w 231"/>
                <a:gd name="T57" fmla="*/ 74 h 148"/>
                <a:gd name="T58" fmla="*/ 103 w 231"/>
                <a:gd name="T59" fmla="*/ 74 h 148"/>
                <a:gd name="T60" fmla="*/ 103 w 231"/>
                <a:gd name="T61" fmla="*/ 74 h 148"/>
                <a:gd name="T62" fmla="*/ 96 w 231"/>
                <a:gd name="T63" fmla="*/ 10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1" h="148">
                  <a:moveTo>
                    <a:pt x="96" y="101"/>
                  </a:moveTo>
                  <a:cubicBezTo>
                    <a:pt x="87" y="115"/>
                    <a:pt x="71" y="124"/>
                    <a:pt x="54" y="124"/>
                  </a:cubicBezTo>
                  <a:cubicBezTo>
                    <a:pt x="36" y="124"/>
                    <a:pt x="20" y="115"/>
                    <a:pt x="12" y="101"/>
                  </a:cubicBezTo>
                  <a:cubicBezTo>
                    <a:pt x="9" y="109"/>
                    <a:pt x="5" y="117"/>
                    <a:pt x="0" y="124"/>
                  </a:cubicBezTo>
                  <a:cubicBezTo>
                    <a:pt x="13" y="139"/>
                    <a:pt x="32" y="148"/>
                    <a:pt x="54" y="148"/>
                  </a:cubicBezTo>
                  <a:cubicBezTo>
                    <a:pt x="75" y="148"/>
                    <a:pt x="94" y="139"/>
                    <a:pt x="108" y="124"/>
                  </a:cubicBezTo>
                  <a:cubicBezTo>
                    <a:pt x="111" y="121"/>
                    <a:pt x="113" y="118"/>
                    <a:pt x="115" y="114"/>
                  </a:cubicBezTo>
                  <a:cubicBezTo>
                    <a:pt x="123" y="103"/>
                    <a:pt x="127" y="89"/>
                    <a:pt x="127" y="74"/>
                  </a:cubicBezTo>
                  <a:cubicBezTo>
                    <a:pt x="127" y="74"/>
                    <a:pt x="127" y="74"/>
                    <a:pt x="127" y="74"/>
                  </a:cubicBezTo>
                  <a:cubicBezTo>
                    <a:pt x="127" y="74"/>
                    <a:pt x="127" y="74"/>
                    <a:pt x="127" y="74"/>
                  </a:cubicBezTo>
                  <a:cubicBezTo>
                    <a:pt x="127" y="47"/>
                    <a:pt x="150" y="24"/>
                    <a:pt x="177" y="24"/>
                  </a:cubicBezTo>
                  <a:cubicBezTo>
                    <a:pt x="195" y="24"/>
                    <a:pt x="210" y="34"/>
                    <a:pt x="219" y="48"/>
                  </a:cubicBezTo>
                  <a:cubicBezTo>
                    <a:pt x="222" y="39"/>
                    <a:pt x="226" y="31"/>
                    <a:pt x="231" y="24"/>
                  </a:cubicBezTo>
                  <a:cubicBezTo>
                    <a:pt x="218" y="10"/>
                    <a:pt x="199" y="0"/>
                    <a:pt x="177" y="0"/>
                  </a:cubicBezTo>
                  <a:cubicBezTo>
                    <a:pt x="151" y="0"/>
                    <a:pt x="129" y="1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5"/>
                    <a:pt x="115" y="35"/>
                  </a:cubicBezTo>
                  <a:cubicBezTo>
                    <a:pt x="114" y="37"/>
                    <a:pt x="112" y="39"/>
                    <a:pt x="111" y="42"/>
                  </a:cubicBezTo>
                  <a:cubicBezTo>
                    <a:pt x="111" y="42"/>
                    <a:pt x="110" y="43"/>
                    <a:pt x="110" y="44"/>
                  </a:cubicBezTo>
                  <a:cubicBezTo>
                    <a:pt x="110" y="45"/>
                    <a:pt x="109" y="46"/>
                    <a:pt x="109" y="47"/>
                  </a:cubicBezTo>
                  <a:cubicBezTo>
                    <a:pt x="108" y="48"/>
                    <a:pt x="108" y="49"/>
                    <a:pt x="108" y="50"/>
                  </a:cubicBezTo>
                  <a:cubicBezTo>
                    <a:pt x="107" y="51"/>
                    <a:pt x="107" y="52"/>
                    <a:pt x="107" y="53"/>
                  </a:cubicBezTo>
                  <a:cubicBezTo>
                    <a:pt x="106" y="55"/>
                    <a:pt x="106" y="57"/>
                    <a:pt x="105" y="59"/>
                  </a:cubicBezTo>
                  <a:cubicBezTo>
                    <a:pt x="105" y="59"/>
                    <a:pt x="105" y="60"/>
                    <a:pt x="105" y="61"/>
                  </a:cubicBezTo>
                  <a:cubicBezTo>
                    <a:pt x="104" y="62"/>
                    <a:pt x="104" y="64"/>
                    <a:pt x="104" y="65"/>
                  </a:cubicBezTo>
                  <a:cubicBezTo>
                    <a:pt x="104" y="66"/>
                    <a:pt x="104" y="67"/>
                    <a:pt x="104" y="67"/>
                  </a:cubicBezTo>
                  <a:cubicBezTo>
                    <a:pt x="104" y="70"/>
                    <a:pt x="103" y="72"/>
                    <a:pt x="103" y="74"/>
                  </a:cubicBezTo>
                  <a:cubicBezTo>
                    <a:pt x="103" y="74"/>
                    <a:pt x="103" y="74"/>
                    <a:pt x="103" y="74"/>
                  </a:cubicBezTo>
                  <a:cubicBezTo>
                    <a:pt x="103" y="74"/>
                    <a:pt x="103" y="74"/>
                    <a:pt x="103" y="74"/>
                  </a:cubicBezTo>
                  <a:cubicBezTo>
                    <a:pt x="103" y="74"/>
                    <a:pt x="103" y="74"/>
                    <a:pt x="103" y="74"/>
                  </a:cubicBezTo>
                  <a:cubicBezTo>
                    <a:pt x="103" y="74"/>
                    <a:pt x="103" y="74"/>
                    <a:pt x="103" y="74"/>
                  </a:cubicBezTo>
                  <a:cubicBezTo>
                    <a:pt x="103" y="84"/>
                    <a:pt x="101" y="93"/>
                    <a:pt x="9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" name="Freeform 1737"/>
            <p:cNvSpPr>
              <a:spLocks/>
            </p:cNvSpPr>
            <p:nvPr/>
          </p:nvSpPr>
          <p:spPr bwMode="auto">
            <a:xfrm>
              <a:off x="5857876" y="6488113"/>
              <a:ext cx="138113" cy="88900"/>
            </a:xfrm>
            <a:custGeom>
              <a:avLst/>
              <a:gdLst>
                <a:gd name="T0" fmla="*/ 178 w 232"/>
                <a:gd name="T1" fmla="*/ 24 h 148"/>
                <a:gd name="T2" fmla="*/ 220 w 232"/>
                <a:gd name="T3" fmla="*/ 48 h 148"/>
                <a:gd name="T4" fmla="*/ 232 w 232"/>
                <a:gd name="T5" fmla="*/ 24 h 148"/>
                <a:gd name="T6" fmla="*/ 178 w 232"/>
                <a:gd name="T7" fmla="*/ 0 h 148"/>
                <a:gd name="T8" fmla="*/ 104 w 232"/>
                <a:gd name="T9" fmla="*/ 74 h 148"/>
                <a:gd name="T10" fmla="*/ 54 w 232"/>
                <a:gd name="T11" fmla="*/ 124 h 148"/>
                <a:gd name="T12" fmla="*/ 12 w 232"/>
                <a:gd name="T13" fmla="*/ 101 h 148"/>
                <a:gd name="T14" fmla="*/ 0 w 232"/>
                <a:gd name="T15" fmla="*/ 124 h 148"/>
                <a:gd name="T16" fmla="*/ 54 w 232"/>
                <a:gd name="T17" fmla="*/ 148 h 148"/>
                <a:gd name="T18" fmla="*/ 116 w 232"/>
                <a:gd name="T19" fmla="*/ 114 h 148"/>
                <a:gd name="T20" fmla="*/ 128 w 232"/>
                <a:gd name="T21" fmla="*/ 74 h 148"/>
                <a:gd name="T22" fmla="*/ 178 w 232"/>
                <a:gd name="T23" fmla="*/ 2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2" h="148">
                  <a:moveTo>
                    <a:pt x="178" y="24"/>
                  </a:moveTo>
                  <a:cubicBezTo>
                    <a:pt x="195" y="24"/>
                    <a:pt x="211" y="34"/>
                    <a:pt x="220" y="48"/>
                  </a:cubicBezTo>
                  <a:cubicBezTo>
                    <a:pt x="223" y="39"/>
                    <a:pt x="227" y="31"/>
                    <a:pt x="232" y="24"/>
                  </a:cubicBezTo>
                  <a:cubicBezTo>
                    <a:pt x="218" y="10"/>
                    <a:pt x="199" y="0"/>
                    <a:pt x="178" y="0"/>
                  </a:cubicBezTo>
                  <a:cubicBezTo>
                    <a:pt x="137" y="0"/>
                    <a:pt x="104" y="33"/>
                    <a:pt x="104" y="74"/>
                  </a:cubicBezTo>
                  <a:cubicBezTo>
                    <a:pt x="104" y="102"/>
                    <a:pt x="82" y="124"/>
                    <a:pt x="54" y="124"/>
                  </a:cubicBezTo>
                  <a:cubicBezTo>
                    <a:pt x="36" y="124"/>
                    <a:pt x="21" y="115"/>
                    <a:pt x="12" y="101"/>
                  </a:cubicBezTo>
                  <a:cubicBezTo>
                    <a:pt x="9" y="109"/>
                    <a:pt x="5" y="117"/>
                    <a:pt x="0" y="124"/>
                  </a:cubicBezTo>
                  <a:cubicBezTo>
                    <a:pt x="14" y="139"/>
                    <a:pt x="33" y="148"/>
                    <a:pt x="54" y="148"/>
                  </a:cubicBezTo>
                  <a:cubicBezTo>
                    <a:pt x="80" y="148"/>
                    <a:pt x="103" y="134"/>
                    <a:pt x="116" y="114"/>
                  </a:cubicBezTo>
                  <a:cubicBezTo>
                    <a:pt x="123" y="103"/>
                    <a:pt x="128" y="89"/>
                    <a:pt x="128" y="74"/>
                  </a:cubicBezTo>
                  <a:cubicBezTo>
                    <a:pt x="128" y="47"/>
                    <a:pt x="150" y="24"/>
                    <a:pt x="17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1738"/>
            <p:cNvSpPr>
              <a:spLocks/>
            </p:cNvSpPr>
            <p:nvPr/>
          </p:nvSpPr>
          <p:spPr bwMode="auto">
            <a:xfrm>
              <a:off x="5932488" y="6488113"/>
              <a:ext cx="136525" cy="88900"/>
            </a:xfrm>
            <a:custGeom>
              <a:avLst/>
              <a:gdLst>
                <a:gd name="T0" fmla="*/ 116 w 231"/>
                <a:gd name="T1" fmla="*/ 34 h 148"/>
                <a:gd name="T2" fmla="*/ 116 w 231"/>
                <a:gd name="T3" fmla="*/ 34 h 148"/>
                <a:gd name="T4" fmla="*/ 115 w 231"/>
                <a:gd name="T5" fmla="*/ 35 h 148"/>
                <a:gd name="T6" fmla="*/ 111 w 231"/>
                <a:gd name="T7" fmla="*/ 42 h 148"/>
                <a:gd name="T8" fmla="*/ 110 w 231"/>
                <a:gd name="T9" fmla="*/ 44 h 148"/>
                <a:gd name="T10" fmla="*/ 109 w 231"/>
                <a:gd name="T11" fmla="*/ 47 h 148"/>
                <a:gd name="T12" fmla="*/ 108 w 231"/>
                <a:gd name="T13" fmla="*/ 50 h 148"/>
                <a:gd name="T14" fmla="*/ 107 w 231"/>
                <a:gd name="T15" fmla="*/ 53 h 148"/>
                <a:gd name="T16" fmla="*/ 105 w 231"/>
                <a:gd name="T17" fmla="*/ 59 h 148"/>
                <a:gd name="T18" fmla="*/ 105 w 231"/>
                <a:gd name="T19" fmla="*/ 61 h 148"/>
                <a:gd name="T20" fmla="*/ 104 w 231"/>
                <a:gd name="T21" fmla="*/ 65 h 148"/>
                <a:gd name="T22" fmla="*/ 104 w 231"/>
                <a:gd name="T23" fmla="*/ 67 h 148"/>
                <a:gd name="T24" fmla="*/ 104 w 231"/>
                <a:gd name="T25" fmla="*/ 74 h 148"/>
                <a:gd name="T26" fmla="*/ 104 w 231"/>
                <a:gd name="T27" fmla="*/ 74 h 148"/>
                <a:gd name="T28" fmla="*/ 104 w 231"/>
                <a:gd name="T29" fmla="*/ 74 h 148"/>
                <a:gd name="T30" fmla="*/ 104 w 231"/>
                <a:gd name="T31" fmla="*/ 74 h 148"/>
                <a:gd name="T32" fmla="*/ 104 w 231"/>
                <a:gd name="T33" fmla="*/ 74 h 148"/>
                <a:gd name="T34" fmla="*/ 96 w 231"/>
                <a:gd name="T35" fmla="*/ 101 h 148"/>
                <a:gd name="T36" fmla="*/ 54 w 231"/>
                <a:gd name="T37" fmla="*/ 124 h 148"/>
                <a:gd name="T38" fmla="*/ 12 w 231"/>
                <a:gd name="T39" fmla="*/ 101 h 148"/>
                <a:gd name="T40" fmla="*/ 0 w 231"/>
                <a:gd name="T41" fmla="*/ 124 h 148"/>
                <a:gd name="T42" fmla="*/ 54 w 231"/>
                <a:gd name="T43" fmla="*/ 148 h 148"/>
                <a:gd name="T44" fmla="*/ 108 w 231"/>
                <a:gd name="T45" fmla="*/ 124 h 148"/>
                <a:gd name="T46" fmla="*/ 116 w 231"/>
                <a:gd name="T47" fmla="*/ 114 h 148"/>
                <a:gd name="T48" fmla="*/ 127 w 231"/>
                <a:gd name="T49" fmla="*/ 74 h 148"/>
                <a:gd name="T50" fmla="*/ 127 w 231"/>
                <a:gd name="T51" fmla="*/ 74 h 148"/>
                <a:gd name="T52" fmla="*/ 127 w 231"/>
                <a:gd name="T53" fmla="*/ 74 h 148"/>
                <a:gd name="T54" fmla="*/ 177 w 231"/>
                <a:gd name="T55" fmla="*/ 24 h 148"/>
                <a:gd name="T56" fmla="*/ 219 w 231"/>
                <a:gd name="T57" fmla="*/ 48 h 148"/>
                <a:gd name="T58" fmla="*/ 231 w 231"/>
                <a:gd name="T59" fmla="*/ 24 h 148"/>
                <a:gd name="T60" fmla="*/ 177 w 231"/>
                <a:gd name="T61" fmla="*/ 0 h 148"/>
                <a:gd name="T62" fmla="*/ 116 w 231"/>
                <a:gd name="T63" fmla="*/ 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1" h="148">
                  <a:moveTo>
                    <a:pt x="116" y="34"/>
                  </a:moveTo>
                  <a:cubicBezTo>
                    <a:pt x="116" y="34"/>
                    <a:pt x="116" y="34"/>
                    <a:pt x="116" y="34"/>
                  </a:cubicBezTo>
                  <a:cubicBezTo>
                    <a:pt x="115" y="34"/>
                    <a:pt x="115" y="35"/>
                    <a:pt x="115" y="35"/>
                  </a:cubicBezTo>
                  <a:cubicBezTo>
                    <a:pt x="114" y="37"/>
                    <a:pt x="112" y="39"/>
                    <a:pt x="111" y="42"/>
                  </a:cubicBezTo>
                  <a:cubicBezTo>
                    <a:pt x="111" y="42"/>
                    <a:pt x="110" y="43"/>
                    <a:pt x="110" y="44"/>
                  </a:cubicBezTo>
                  <a:cubicBezTo>
                    <a:pt x="110" y="45"/>
                    <a:pt x="109" y="46"/>
                    <a:pt x="109" y="47"/>
                  </a:cubicBezTo>
                  <a:cubicBezTo>
                    <a:pt x="108" y="48"/>
                    <a:pt x="108" y="49"/>
                    <a:pt x="108" y="50"/>
                  </a:cubicBezTo>
                  <a:cubicBezTo>
                    <a:pt x="107" y="51"/>
                    <a:pt x="107" y="52"/>
                    <a:pt x="107" y="53"/>
                  </a:cubicBezTo>
                  <a:cubicBezTo>
                    <a:pt x="106" y="55"/>
                    <a:pt x="106" y="57"/>
                    <a:pt x="105" y="59"/>
                  </a:cubicBezTo>
                  <a:cubicBezTo>
                    <a:pt x="105" y="59"/>
                    <a:pt x="105" y="60"/>
                    <a:pt x="105" y="61"/>
                  </a:cubicBezTo>
                  <a:cubicBezTo>
                    <a:pt x="105" y="62"/>
                    <a:pt x="104" y="64"/>
                    <a:pt x="104" y="65"/>
                  </a:cubicBezTo>
                  <a:cubicBezTo>
                    <a:pt x="104" y="66"/>
                    <a:pt x="104" y="67"/>
                    <a:pt x="104" y="67"/>
                  </a:cubicBezTo>
                  <a:cubicBezTo>
                    <a:pt x="104" y="70"/>
                    <a:pt x="104" y="72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84"/>
                    <a:pt x="101" y="93"/>
                    <a:pt x="96" y="101"/>
                  </a:cubicBezTo>
                  <a:cubicBezTo>
                    <a:pt x="87" y="115"/>
                    <a:pt x="71" y="124"/>
                    <a:pt x="54" y="124"/>
                  </a:cubicBezTo>
                  <a:cubicBezTo>
                    <a:pt x="36" y="124"/>
                    <a:pt x="20" y="115"/>
                    <a:pt x="12" y="101"/>
                  </a:cubicBezTo>
                  <a:cubicBezTo>
                    <a:pt x="9" y="109"/>
                    <a:pt x="5" y="117"/>
                    <a:pt x="0" y="124"/>
                  </a:cubicBezTo>
                  <a:cubicBezTo>
                    <a:pt x="13" y="139"/>
                    <a:pt x="32" y="148"/>
                    <a:pt x="54" y="148"/>
                  </a:cubicBezTo>
                  <a:cubicBezTo>
                    <a:pt x="75" y="148"/>
                    <a:pt x="94" y="139"/>
                    <a:pt x="108" y="124"/>
                  </a:cubicBezTo>
                  <a:cubicBezTo>
                    <a:pt x="111" y="121"/>
                    <a:pt x="113" y="118"/>
                    <a:pt x="116" y="114"/>
                  </a:cubicBezTo>
                  <a:cubicBezTo>
                    <a:pt x="123" y="103"/>
                    <a:pt x="127" y="89"/>
                    <a:pt x="127" y="74"/>
                  </a:cubicBezTo>
                  <a:cubicBezTo>
                    <a:pt x="127" y="74"/>
                    <a:pt x="127" y="74"/>
                    <a:pt x="127" y="74"/>
                  </a:cubicBezTo>
                  <a:cubicBezTo>
                    <a:pt x="127" y="74"/>
                    <a:pt x="127" y="74"/>
                    <a:pt x="127" y="74"/>
                  </a:cubicBezTo>
                  <a:cubicBezTo>
                    <a:pt x="127" y="47"/>
                    <a:pt x="150" y="24"/>
                    <a:pt x="177" y="24"/>
                  </a:cubicBezTo>
                  <a:cubicBezTo>
                    <a:pt x="195" y="24"/>
                    <a:pt x="211" y="34"/>
                    <a:pt x="219" y="48"/>
                  </a:cubicBezTo>
                  <a:cubicBezTo>
                    <a:pt x="222" y="39"/>
                    <a:pt x="226" y="31"/>
                    <a:pt x="231" y="24"/>
                  </a:cubicBezTo>
                  <a:cubicBezTo>
                    <a:pt x="218" y="10"/>
                    <a:pt x="199" y="0"/>
                    <a:pt x="177" y="0"/>
                  </a:cubicBezTo>
                  <a:cubicBezTo>
                    <a:pt x="151" y="0"/>
                    <a:pt x="129" y="14"/>
                    <a:pt x="116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Freeform 1739"/>
            <p:cNvSpPr>
              <a:spLocks/>
            </p:cNvSpPr>
            <p:nvPr/>
          </p:nvSpPr>
          <p:spPr bwMode="auto">
            <a:xfrm>
              <a:off x="6005513" y="6488113"/>
              <a:ext cx="138113" cy="88900"/>
            </a:xfrm>
            <a:custGeom>
              <a:avLst/>
              <a:gdLst>
                <a:gd name="T0" fmla="*/ 54 w 232"/>
                <a:gd name="T1" fmla="*/ 124 h 148"/>
                <a:gd name="T2" fmla="*/ 12 w 232"/>
                <a:gd name="T3" fmla="*/ 101 h 148"/>
                <a:gd name="T4" fmla="*/ 0 w 232"/>
                <a:gd name="T5" fmla="*/ 124 h 148"/>
                <a:gd name="T6" fmla="*/ 54 w 232"/>
                <a:gd name="T7" fmla="*/ 148 h 148"/>
                <a:gd name="T8" fmla="*/ 116 w 232"/>
                <a:gd name="T9" fmla="*/ 114 h 148"/>
                <a:gd name="T10" fmla="*/ 128 w 232"/>
                <a:gd name="T11" fmla="*/ 74 h 148"/>
                <a:gd name="T12" fmla="*/ 178 w 232"/>
                <a:gd name="T13" fmla="*/ 24 h 148"/>
                <a:gd name="T14" fmla="*/ 220 w 232"/>
                <a:gd name="T15" fmla="*/ 48 h 148"/>
                <a:gd name="T16" fmla="*/ 232 w 232"/>
                <a:gd name="T17" fmla="*/ 24 h 148"/>
                <a:gd name="T18" fmla="*/ 178 w 232"/>
                <a:gd name="T19" fmla="*/ 0 h 148"/>
                <a:gd name="T20" fmla="*/ 104 w 232"/>
                <a:gd name="T21" fmla="*/ 74 h 148"/>
                <a:gd name="T22" fmla="*/ 54 w 232"/>
                <a:gd name="T23" fmla="*/ 12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2" h="148">
                  <a:moveTo>
                    <a:pt x="54" y="124"/>
                  </a:moveTo>
                  <a:cubicBezTo>
                    <a:pt x="37" y="124"/>
                    <a:pt x="21" y="115"/>
                    <a:pt x="12" y="101"/>
                  </a:cubicBezTo>
                  <a:cubicBezTo>
                    <a:pt x="9" y="109"/>
                    <a:pt x="5" y="117"/>
                    <a:pt x="0" y="124"/>
                  </a:cubicBezTo>
                  <a:cubicBezTo>
                    <a:pt x="14" y="139"/>
                    <a:pt x="33" y="148"/>
                    <a:pt x="54" y="148"/>
                  </a:cubicBezTo>
                  <a:cubicBezTo>
                    <a:pt x="80" y="148"/>
                    <a:pt x="103" y="134"/>
                    <a:pt x="116" y="114"/>
                  </a:cubicBezTo>
                  <a:cubicBezTo>
                    <a:pt x="124" y="103"/>
                    <a:pt x="128" y="89"/>
                    <a:pt x="128" y="74"/>
                  </a:cubicBezTo>
                  <a:cubicBezTo>
                    <a:pt x="128" y="47"/>
                    <a:pt x="150" y="24"/>
                    <a:pt x="178" y="24"/>
                  </a:cubicBezTo>
                  <a:cubicBezTo>
                    <a:pt x="196" y="24"/>
                    <a:pt x="211" y="34"/>
                    <a:pt x="220" y="48"/>
                  </a:cubicBezTo>
                  <a:cubicBezTo>
                    <a:pt x="223" y="39"/>
                    <a:pt x="227" y="31"/>
                    <a:pt x="232" y="24"/>
                  </a:cubicBezTo>
                  <a:cubicBezTo>
                    <a:pt x="218" y="10"/>
                    <a:pt x="199" y="0"/>
                    <a:pt x="178" y="0"/>
                  </a:cubicBezTo>
                  <a:cubicBezTo>
                    <a:pt x="137" y="0"/>
                    <a:pt x="104" y="33"/>
                    <a:pt x="104" y="74"/>
                  </a:cubicBezTo>
                  <a:cubicBezTo>
                    <a:pt x="104" y="102"/>
                    <a:pt x="82" y="124"/>
                    <a:pt x="54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7" name="Freeform 1740"/>
            <p:cNvSpPr>
              <a:spLocks/>
            </p:cNvSpPr>
            <p:nvPr/>
          </p:nvSpPr>
          <p:spPr bwMode="auto">
            <a:xfrm>
              <a:off x="6078538" y="6489700"/>
              <a:ext cx="101600" cy="87313"/>
            </a:xfrm>
            <a:custGeom>
              <a:avLst/>
              <a:gdLst>
                <a:gd name="T0" fmla="*/ 116 w 169"/>
                <a:gd name="T1" fmla="*/ 33 h 147"/>
                <a:gd name="T2" fmla="*/ 116 w 169"/>
                <a:gd name="T3" fmla="*/ 33 h 147"/>
                <a:gd name="T4" fmla="*/ 115 w 169"/>
                <a:gd name="T5" fmla="*/ 34 h 147"/>
                <a:gd name="T6" fmla="*/ 111 w 169"/>
                <a:gd name="T7" fmla="*/ 41 h 147"/>
                <a:gd name="T8" fmla="*/ 110 w 169"/>
                <a:gd name="T9" fmla="*/ 43 h 147"/>
                <a:gd name="T10" fmla="*/ 109 w 169"/>
                <a:gd name="T11" fmla="*/ 46 h 147"/>
                <a:gd name="T12" fmla="*/ 108 w 169"/>
                <a:gd name="T13" fmla="*/ 49 h 147"/>
                <a:gd name="T14" fmla="*/ 107 w 169"/>
                <a:gd name="T15" fmla="*/ 52 h 147"/>
                <a:gd name="T16" fmla="*/ 105 w 169"/>
                <a:gd name="T17" fmla="*/ 58 h 147"/>
                <a:gd name="T18" fmla="*/ 105 w 169"/>
                <a:gd name="T19" fmla="*/ 60 h 147"/>
                <a:gd name="T20" fmla="*/ 104 w 169"/>
                <a:gd name="T21" fmla="*/ 64 h 147"/>
                <a:gd name="T22" fmla="*/ 104 w 169"/>
                <a:gd name="T23" fmla="*/ 66 h 147"/>
                <a:gd name="T24" fmla="*/ 104 w 169"/>
                <a:gd name="T25" fmla="*/ 73 h 147"/>
                <a:gd name="T26" fmla="*/ 104 w 169"/>
                <a:gd name="T27" fmla="*/ 73 h 147"/>
                <a:gd name="T28" fmla="*/ 104 w 169"/>
                <a:gd name="T29" fmla="*/ 73 h 147"/>
                <a:gd name="T30" fmla="*/ 104 w 169"/>
                <a:gd name="T31" fmla="*/ 73 h 147"/>
                <a:gd name="T32" fmla="*/ 104 w 169"/>
                <a:gd name="T33" fmla="*/ 73 h 147"/>
                <a:gd name="T34" fmla="*/ 96 w 169"/>
                <a:gd name="T35" fmla="*/ 100 h 147"/>
                <a:gd name="T36" fmla="*/ 54 w 169"/>
                <a:gd name="T37" fmla="*/ 123 h 147"/>
                <a:gd name="T38" fmla="*/ 12 w 169"/>
                <a:gd name="T39" fmla="*/ 100 h 147"/>
                <a:gd name="T40" fmla="*/ 0 w 169"/>
                <a:gd name="T41" fmla="*/ 123 h 147"/>
                <a:gd name="T42" fmla="*/ 54 w 169"/>
                <a:gd name="T43" fmla="*/ 147 h 147"/>
                <a:gd name="T44" fmla="*/ 108 w 169"/>
                <a:gd name="T45" fmla="*/ 123 h 147"/>
                <a:gd name="T46" fmla="*/ 116 w 169"/>
                <a:gd name="T47" fmla="*/ 113 h 147"/>
                <a:gd name="T48" fmla="*/ 128 w 169"/>
                <a:gd name="T49" fmla="*/ 73 h 147"/>
                <a:gd name="T50" fmla="*/ 128 w 169"/>
                <a:gd name="T51" fmla="*/ 73 h 147"/>
                <a:gd name="T52" fmla="*/ 128 w 169"/>
                <a:gd name="T53" fmla="*/ 73 h 147"/>
                <a:gd name="T54" fmla="*/ 169 w 169"/>
                <a:gd name="T55" fmla="*/ 24 h 147"/>
                <a:gd name="T56" fmla="*/ 169 w 169"/>
                <a:gd name="T57" fmla="*/ 0 h 147"/>
                <a:gd name="T58" fmla="*/ 116 w 169"/>
                <a:gd name="T59" fmla="*/ 3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9" h="147">
                  <a:moveTo>
                    <a:pt x="116" y="33"/>
                  </a:moveTo>
                  <a:cubicBezTo>
                    <a:pt x="116" y="33"/>
                    <a:pt x="116" y="33"/>
                    <a:pt x="116" y="33"/>
                  </a:cubicBezTo>
                  <a:cubicBezTo>
                    <a:pt x="115" y="33"/>
                    <a:pt x="115" y="34"/>
                    <a:pt x="115" y="34"/>
                  </a:cubicBezTo>
                  <a:cubicBezTo>
                    <a:pt x="114" y="36"/>
                    <a:pt x="113" y="38"/>
                    <a:pt x="111" y="41"/>
                  </a:cubicBezTo>
                  <a:cubicBezTo>
                    <a:pt x="111" y="41"/>
                    <a:pt x="111" y="42"/>
                    <a:pt x="110" y="43"/>
                  </a:cubicBezTo>
                  <a:cubicBezTo>
                    <a:pt x="110" y="44"/>
                    <a:pt x="109" y="45"/>
                    <a:pt x="109" y="46"/>
                  </a:cubicBezTo>
                  <a:cubicBezTo>
                    <a:pt x="108" y="47"/>
                    <a:pt x="108" y="48"/>
                    <a:pt x="108" y="49"/>
                  </a:cubicBezTo>
                  <a:cubicBezTo>
                    <a:pt x="107" y="50"/>
                    <a:pt x="107" y="51"/>
                    <a:pt x="107" y="52"/>
                  </a:cubicBezTo>
                  <a:cubicBezTo>
                    <a:pt x="106" y="54"/>
                    <a:pt x="106" y="56"/>
                    <a:pt x="105" y="58"/>
                  </a:cubicBezTo>
                  <a:cubicBezTo>
                    <a:pt x="105" y="58"/>
                    <a:pt x="105" y="59"/>
                    <a:pt x="105" y="60"/>
                  </a:cubicBezTo>
                  <a:cubicBezTo>
                    <a:pt x="105" y="61"/>
                    <a:pt x="104" y="63"/>
                    <a:pt x="104" y="64"/>
                  </a:cubicBezTo>
                  <a:cubicBezTo>
                    <a:pt x="104" y="65"/>
                    <a:pt x="104" y="66"/>
                    <a:pt x="104" y="66"/>
                  </a:cubicBezTo>
                  <a:cubicBezTo>
                    <a:pt x="104" y="69"/>
                    <a:pt x="104" y="71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83"/>
                    <a:pt x="101" y="92"/>
                    <a:pt x="96" y="100"/>
                  </a:cubicBezTo>
                  <a:cubicBezTo>
                    <a:pt x="87" y="114"/>
                    <a:pt x="72" y="123"/>
                    <a:pt x="54" y="123"/>
                  </a:cubicBezTo>
                  <a:cubicBezTo>
                    <a:pt x="36" y="123"/>
                    <a:pt x="21" y="114"/>
                    <a:pt x="12" y="100"/>
                  </a:cubicBezTo>
                  <a:cubicBezTo>
                    <a:pt x="9" y="108"/>
                    <a:pt x="5" y="116"/>
                    <a:pt x="0" y="123"/>
                  </a:cubicBezTo>
                  <a:cubicBezTo>
                    <a:pt x="13" y="138"/>
                    <a:pt x="32" y="147"/>
                    <a:pt x="54" y="147"/>
                  </a:cubicBezTo>
                  <a:cubicBezTo>
                    <a:pt x="75" y="147"/>
                    <a:pt x="94" y="138"/>
                    <a:pt x="108" y="123"/>
                  </a:cubicBezTo>
                  <a:cubicBezTo>
                    <a:pt x="111" y="120"/>
                    <a:pt x="113" y="117"/>
                    <a:pt x="116" y="113"/>
                  </a:cubicBezTo>
                  <a:cubicBezTo>
                    <a:pt x="123" y="102"/>
                    <a:pt x="128" y="88"/>
                    <a:pt x="128" y="73"/>
                  </a:cubicBezTo>
                  <a:cubicBezTo>
                    <a:pt x="128" y="73"/>
                    <a:pt x="128" y="73"/>
                    <a:pt x="128" y="73"/>
                  </a:cubicBezTo>
                  <a:cubicBezTo>
                    <a:pt x="128" y="73"/>
                    <a:pt x="128" y="73"/>
                    <a:pt x="128" y="73"/>
                  </a:cubicBezTo>
                  <a:cubicBezTo>
                    <a:pt x="128" y="49"/>
                    <a:pt x="146" y="28"/>
                    <a:pt x="169" y="24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47" y="2"/>
                    <a:pt x="127" y="15"/>
                    <a:pt x="116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" name="Freeform 1741"/>
            <p:cNvSpPr>
              <a:spLocks/>
            </p:cNvSpPr>
            <p:nvPr/>
          </p:nvSpPr>
          <p:spPr bwMode="auto">
            <a:xfrm>
              <a:off x="6151563" y="6548438"/>
              <a:ext cx="28575" cy="26988"/>
            </a:xfrm>
            <a:custGeom>
              <a:avLst/>
              <a:gdLst>
                <a:gd name="T0" fmla="*/ 12 w 46"/>
                <a:gd name="T1" fmla="*/ 0 h 46"/>
                <a:gd name="T2" fmla="*/ 0 w 46"/>
                <a:gd name="T3" fmla="*/ 23 h 46"/>
                <a:gd name="T4" fmla="*/ 46 w 46"/>
                <a:gd name="T5" fmla="*/ 46 h 46"/>
                <a:gd name="T6" fmla="*/ 46 w 46"/>
                <a:gd name="T7" fmla="*/ 22 h 46"/>
                <a:gd name="T8" fmla="*/ 12 w 46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6">
                  <a:moveTo>
                    <a:pt x="12" y="0"/>
                  </a:moveTo>
                  <a:cubicBezTo>
                    <a:pt x="9" y="8"/>
                    <a:pt x="5" y="16"/>
                    <a:pt x="0" y="23"/>
                  </a:cubicBezTo>
                  <a:cubicBezTo>
                    <a:pt x="12" y="36"/>
                    <a:pt x="28" y="44"/>
                    <a:pt x="46" y="46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32" y="20"/>
                    <a:pt x="20" y="1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Freeform 1742"/>
            <p:cNvSpPr>
              <a:spLocks/>
            </p:cNvSpPr>
            <p:nvPr/>
          </p:nvSpPr>
          <p:spPr bwMode="auto">
            <a:xfrm>
              <a:off x="5564188" y="5927725"/>
              <a:ext cx="138113" cy="87313"/>
            </a:xfrm>
            <a:custGeom>
              <a:avLst/>
              <a:gdLst>
                <a:gd name="T0" fmla="*/ 69 w 232"/>
                <a:gd name="T1" fmla="*/ 145 h 147"/>
                <a:gd name="T2" fmla="*/ 84 w 232"/>
                <a:gd name="T3" fmla="*/ 141 h 147"/>
                <a:gd name="T4" fmla="*/ 112 w 232"/>
                <a:gd name="T5" fmla="*/ 119 h 147"/>
                <a:gd name="T6" fmla="*/ 116 w 232"/>
                <a:gd name="T7" fmla="*/ 113 h 147"/>
                <a:gd name="T8" fmla="*/ 125 w 232"/>
                <a:gd name="T9" fmla="*/ 95 h 147"/>
                <a:gd name="T10" fmla="*/ 126 w 232"/>
                <a:gd name="T11" fmla="*/ 89 h 147"/>
                <a:gd name="T12" fmla="*/ 127 w 232"/>
                <a:gd name="T13" fmla="*/ 84 h 147"/>
                <a:gd name="T14" fmla="*/ 127 w 232"/>
                <a:gd name="T15" fmla="*/ 79 h 147"/>
                <a:gd name="T16" fmla="*/ 128 w 232"/>
                <a:gd name="T17" fmla="*/ 73 h 147"/>
                <a:gd name="T18" fmla="*/ 128 w 232"/>
                <a:gd name="T19" fmla="*/ 73 h 147"/>
                <a:gd name="T20" fmla="*/ 178 w 232"/>
                <a:gd name="T21" fmla="*/ 23 h 147"/>
                <a:gd name="T22" fmla="*/ 220 w 232"/>
                <a:gd name="T23" fmla="*/ 47 h 147"/>
                <a:gd name="T24" fmla="*/ 232 w 232"/>
                <a:gd name="T25" fmla="*/ 23 h 147"/>
                <a:gd name="T26" fmla="*/ 225 w 232"/>
                <a:gd name="T27" fmla="*/ 17 h 147"/>
                <a:gd name="T28" fmla="*/ 219 w 232"/>
                <a:gd name="T29" fmla="*/ 13 h 147"/>
                <a:gd name="T30" fmla="*/ 213 w 232"/>
                <a:gd name="T31" fmla="*/ 9 h 147"/>
                <a:gd name="T32" fmla="*/ 213 w 232"/>
                <a:gd name="T33" fmla="*/ 9 h 147"/>
                <a:gd name="T34" fmla="*/ 142 w 232"/>
                <a:gd name="T35" fmla="*/ 9 h 147"/>
                <a:gd name="T36" fmla="*/ 107 w 232"/>
                <a:gd name="T37" fmla="*/ 51 h 147"/>
                <a:gd name="T38" fmla="*/ 107 w 232"/>
                <a:gd name="T39" fmla="*/ 52 h 147"/>
                <a:gd name="T40" fmla="*/ 104 w 232"/>
                <a:gd name="T41" fmla="*/ 67 h 147"/>
                <a:gd name="T42" fmla="*/ 104 w 232"/>
                <a:gd name="T43" fmla="*/ 73 h 147"/>
                <a:gd name="T44" fmla="*/ 104 w 232"/>
                <a:gd name="T45" fmla="*/ 73 h 147"/>
                <a:gd name="T46" fmla="*/ 104 w 232"/>
                <a:gd name="T47" fmla="*/ 73 h 147"/>
                <a:gd name="T48" fmla="*/ 104 w 232"/>
                <a:gd name="T49" fmla="*/ 78 h 147"/>
                <a:gd name="T50" fmla="*/ 103 w 232"/>
                <a:gd name="T51" fmla="*/ 82 h 147"/>
                <a:gd name="T52" fmla="*/ 102 w 232"/>
                <a:gd name="T53" fmla="*/ 87 h 147"/>
                <a:gd name="T54" fmla="*/ 100 w 232"/>
                <a:gd name="T55" fmla="*/ 91 h 147"/>
                <a:gd name="T56" fmla="*/ 99 w 232"/>
                <a:gd name="T57" fmla="*/ 94 h 147"/>
                <a:gd name="T58" fmla="*/ 84 w 232"/>
                <a:gd name="T59" fmla="*/ 113 h 147"/>
                <a:gd name="T60" fmla="*/ 78 w 232"/>
                <a:gd name="T61" fmla="*/ 117 h 147"/>
                <a:gd name="T62" fmla="*/ 73 w 232"/>
                <a:gd name="T63" fmla="*/ 119 h 147"/>
                <a:gd name="T64" fmla="*/ 67 w 232"/>
                <a:gd name="T65" fmla="*/ 121 h 147"/>
                <a:gd name="T66" fmla="*/ 61 w 232"/>
                <a:gd name="T67" fmla="*/ 123 h 147"/>
                <a:gd name="T68" fmla="*/ 54 w 232"/>
                <a:gd name="T69" fmla="*/ 123 h 147"/>
                <a:gd name="T70" fmla="*/ 0 w 232"/>
                <a:gd name="T71" fmla="*/ 123 h 147"/>
                <a:gd name="T72" fmla="*/ 0 w 232"/>
                <a:gd name="T73" fmla="*/ 123 h 147"/>
                <a:gd name="T74" fmla="*/ 61 w 232"/>
                <a:gd name="T7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147">
                  <a:moveTo>
                    <a:pt x="62" y="147"/>
                  </a:moveTo>
                  <a:cubicBezTo>
                    <a:pt x="65" y="146"/>
                    <a:pt x="67" y="146"/>
                    <a:pt x="69" y="145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75" y="144"/>
                    <a:pt x="79" y="143"/>
                    <a:pt x="84" y="141"/>
                  </a:cubicBezTo>
                  <a:cubicBezTo>
                    <a:pt x="84" y="141"/>
                    <a:pt x="84" y="141"/>
                    <a:pt x="84" y="141"/>
                  </a:cubicBezTo>
                  <a:cubicBezTo>
                    <a:pt x="95" y="136"/>
                    <a:pt x="105" y="128"/>
                    <a:pt x="112" y="119"/>
                  </a:cubicBezTo>
                  <a:cubicBezTo>
                    <a:pt x="112" y="119"/>
                    <a:pt x="112" y="118"/>
                    <a:pt x="112" y="118"/>
                  </a:cubicBezTo>
                  <a:cubicBezTo>
                    <a:pt x="113" y="117"/>
                    <a:pt x="115" y="115"/>
                    <a:pt x="116" y="113"/>
                  </a:cubicBezTo>
                  <a:cubicBezTo>
                    <a:pt x="119" y="108"/>
                    <a:pt x="122" y="101"/>
                    <a:pt x="125" y="95"/>
                  </a:cubicBezTo>
                  <a:cubicBezTo>
                    <a:pt x="125" y="95"/>
                    <a:pt x="125" y="95"/>
                    <a:pt x="125" y="95"/>
                  </a:cubicBezTo>
                  <a:cubicBezTo>
                    <a:pt x="125" y="93"/>
                    <a:pt x="125" y="91"/>
                    <a:pt x="126" y="90"/>
                  </a:cubicBezTo>
                  <a:cubicBezTo>
                    <a:pt x="126" y="90"/>
                    <a:pt x="126" y="90"/>
                    <a:pt x="126" y="89"/>
                  </a:cubicBezTo>
                  <a:cubicBezTo>
                    <a:pt x="126" y="88"/>
                    <a:pt x="127" y="86"/>
                    <a:pt x="127" y="84"/>
                  </a:cubicBezTo>
                  <a:cubicBezTo>
                    <a:pt x="127" y="84"/>
                    <a:pt x="127" y="84"/>
                    <a:pt x="127" y="84"/>
                  </a:cubicBezTo>
                  <a:cubicBezTo>
                    <a:pt x="127" y="83"/>
                    <a:pt x="127" y="81"/>
                    <a:pt x="127" y="79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128" y="77"/>
                    <a:pt x="128" y="76"/>
                    <a:pt x="128" y="74"/>
                  </a:cubicBezTo>
                  <a:cubicBezTo>
                    <a:pt x="128" y="74"/>
                    <a:pt x="128" y="74"/>
                    <a:pt x="128" y="73"/>
                  </a:cubicBezTo>
                  <a:cubicBezTo>
                    <a:pt x="128" y="73"/>
                    <a:pt x="128" y="73"/>
                    <a:pt x="128" y="73"/>
                  </a:cubicBezTo>
                  <a:cubicBezTo>
                    <a:pt x="128" y="73"/>
                    <a:pt x="128" y="73"/>
                    <a:pt x="128" y="73"/>
                  </a:cubicBezTo>
                  <a:cubicBezTo>
                    <a:pt x="128" y="58"/>
                    <a:pt x="135" y="44"/>
                    <a:pt x="146" y="35"/>
                  </a:cubicBezTo>
                  <a:cubicBezTo>
                    <a:pt x="154" y="28"/>
                    <a:pt x="166" y="23"/>
                    <a:pt x="178" y="23"/>
                  </a:cubicBezTo>
                  <a:cubicBezTo>
                    <a:pt x="195" y="23"/>
                    <a:pt x="211" y="33"/>
                    <a:pt x="220" y="47"/>
                  </a:cubicBezTo>
                  <a:cubicBezTo>
                    <a:pt x="220" y="47"/>
                    <a:pt x="220" y="47"/>
                    <a:pt x="220" y="47"/>
                  </a:cubicBezTo>
                  <a:cubicBezTo>
                    <a:pt x="220" y="47"/>
                    <a:pt x="220" y="47"/>
                    <a:pt x="220" y="47"/>
                  </a:cubicBezTo>
                  <a:cubicBezTo>
                    <a:pt x="222" y="38"/>
                    <a:pt x="226" y="30"/>
                    <a:pt x="232" y="23"/>
                  </a:cubicBezTo>
                  <a:cubicBezTo>
                    <a:pt x="230" y="22"/>
                    <a:pt x="228" y="20"/>
                    <a:pt x="227" y="19"/>
                  </a:cubicBezTo>
                  <a:cubicBezTo>
                    <a:pt x="226" y="18"/>
                    <a:pt x="226" y="18"/>
                    <a:pt x="225" y="17"/>
                  </a:cubicBezTo>
                  <a:cubicBezTo>
                    <a:pt x="224" y="16"/>
                    <a:pt x="223" y="15"/>
                    <a:pt x="222" y="14"/>
                  </a:cubicBezTo>
                  <a:cubicBezTo>
                    <a:pt x="221" y="14"/>
                    <a:pt x="220" y="13"/>
                    <a:pt x="219" y="13"/>
                  </a:cubicBezTo>
                  <a:cubicBezTo>
                    <a:pt x="218" y="12"/>
                    <a:pt x="217" y="11"/>
                    <a:pt x="216" y="11"/>
                  </a:cubicBezTo>
                  <a:cubicBezTo>
                    <a:pt x="215" y="10"/>
                    <a:pt x="214" y="9"/>
                    <a:pt x="213" y="9"/>
                  </a:cubicBezTo>
                  <a:cubicBezTo>
                    <a:pt x="213" y="9"/>
                    <a:pt x="213" y="9"/>
                    <a:pt x="213" y="9"/>
                  </a:cubicBezTo>
                  <a:cubicBezTo>
                    <a:pt x="213" y="9"/>
                    <a:pt x="213" y="9"/>
                    <a:pt x="213" y="9"/>
                  </a:cubicBezTo>
                  <a:cubicBezTo>
                    <a:pt x="202" y="3"/>
                    <a:pt x="190" y="0"/>
                    <a:pt x="178" y="0"/>
                  </a:cubicBezTo>
                  <a:cubicBezTo>
                    <a:pt x="165" y="0"/>
                    <a:pt x="153" y="3"/>
                    <a:pt x="142" y="9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26" y="18"/>
                    <a:pt x="113" y="33"/>
                    <a:pt x="107" y="51"/>
                  </a:cubicBezTo>
                  <a:cubicBezTo>
                    <a:pt x="107" y="52"/>
                    <a:pt x="107" y="52"/>
                    <a:pt x="107" y="52"/>
                  </a:cubicBezTo>
                  <a:cubicBezTo>
                    <a:pt x="107" y="52"/>
                    <a:pt x="107" y="52"/>
                    <a:pt x="107" y="52"/>
                  </a:cubicBezTo>
                  <a:cubicBezTo>
                    <a:pt x="106" y="57"/>
                    <a:pt x="105" y="61"/>
                    <a:pt x="104" y="66"/>
                  </a:cubicBezTo>
                  <a:cubicBezTo>
                    <a:pt x="104" y="66"/>
                    <a:pt x="104" y="66"/>
                    <a:pt x="104" y="67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04" y="69"/>
                    <a:pt x="104" y="71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5"/>
                    <a:pt x="104" y="76"/>
                    <a:pt x="104" y="78"/>
                  </a:cubicBezTo>
                  <a:cubicBezTo>
                    <a:pt x="104" y="78"/>
                    <a:pt x="103" y="79"/>
                    <a:pt x="103" y="79"/>
                  </a:cubicBezTo>
                  <a:cubicBezTo>
                    <a:pt x="103" y="80"/>
                    <a:pt x="103" y="81"/>
                    <a:pt x="103" y="82"/>
                  </a:cubicBezTo>
                  <a:cubicBezTo>
                    <a:pt x="103" y="83"/>
                    <a:pt x="103" y="83"/>
                    <a:pt x="103" y="84"/>
                  </a:cubicBezTo>
                  <a:cubicBezTo>
                    <a:pt x="102" y="85"/>
                    <a:pt x="102" y="86"/>
                    <a:pt x="102" y="87"/>
                  </a:cubicBezTo>
                  <a:cubicBezTo>
                    <a:pt x="102" y="88"/>
                    <a:pt x="101" y="89"/>
                    <a:pt x="101" y="90"/>
                  </a:cubicBezTo>
                  <a:cubicBezTo>
                    <a:pt x="101" y="90"/>
                    <a:pt x="101" y="91"/>
                    <a:pt x="100" y="91"/>
                  </a:cubicBezTo>
                  <a:cubicBezTo>
                    <a:pt x="100" y="92"/>
                    <a:pt x="100" y="93"/>
                    <a:pt x="99" y="94"/>
                  </a:cubicBezTo>
                  <a:cubicBezTo>
                    <a:pt x="99" y="94"/>
                    <a:pt x="99" y="94"/>
                    <a:pt x="99" y="94"/>
                  </a:cubicBezTo>
                  <a:cubicBezTo>
                    <a:pt x="98" y="96"/>
                    <a:pt x="97" y="98"/>
                    <a:pt x="96" y="100"/>
                  </a:cubicBezTo>
                  <a:cubicBezTo>
                    <a:pt x="93" y="105"/>
                    <a:pt x="89" y="109"/>
                    <a:pt x="84" y="113"/>
                  </a:cubicBezTo>
                  <a:cubicBezTo>
                    <a:pt x="84" y="113"/>
                    <a:pt x="83" y="113"/>
                    <a:pt x="83" y="113"/>
                  </a:cubicBezTo>
                  <a:cubicBezTo>
                    <a:pt x="82" y="115"/>
                    <a:pt x="80" y="116"/>
                    <a:pt x="78" y="117"/>
                  </a:cubicBezTo>
                  <a:cubicBezTo>
                    <a:pt x="78" y="117"/>
                    <a:pt x="78" y="117"/>
                    <a:pt x="78" y="117"/>
                  </a:cubicBezTo>
                  <a:cubicBezTo>
                    <a:pt x="77" y="118"/>
                    <a:pt x="75" y="119"/>
                    <a:pt x="73" y="119"/>
                  </a:cubicBezTo>
                  <a:cubicBezTo>
                    <a:pt x="73" y="119"/>
                    <a:pt x="73" y="119"/>
                    <a:pt x="73" y="120"/>
                  </a:cubicBezTo>
                  <a:cubicBezTo>
                    <a:pt x="71" y="120"/>
                    <a:pt x="69" y="121"/>
                    <a:pt x="67" y="121"/>
                  </a:cubicBezTo>
                  <a:cubicBezTo>
                    <a:pt x="67" y="121"/>
                    <a:pt x="66" y="121"/>
                    <a:pt x="66" y="122"/>
                  </a:cubicBezTo>
                  <a:cubicBezTo>
                    <a:pt x="65" y="122"/>
                    <a:pt x="63" y="122"/>
                    <a:pt x="61" y="123"/>
                  </a:cubicBezTo>
                  <a:cubicBezTo>
                    <a:pt x="61" y="123"/>
                    <a:pt x="61" y="123"/>
                    <a:pt x="60" y="123"/>
                  </a:cubicBezTo>
                  <a:cubicBezTo>
                    <a:pt x="58" y="123"/>
                    <a:pt x="56" y="123"/>
                    <a:pt x="54" y="123"/>
                  </a:cubicBezTo>
                  <a:cubicBezTo>
                    <a:pt x="36" y="123"/>
                    <a:pt x="21" y="114"/>
                    <a:pt x="12" y="100"/>
                  </a:cubicBezTo>
                  <a:cubicBezTo>
                    <a:pt x="9" y="108"/>
                    <a:pt x="5" y="116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3" y="138"/>
                    <a:pt x="33" y="147"/>
                    <a:pt x="54" y="147"/>
                  </a:cubicBezTo>
                  <a:cubicBezTo>
                    <a:pt x="56" y="147"/>
                    <a:pt x="59" y="147"/>
                    <a:pt x="61" y="147"/>
                  </a:cubicBezTo>
                  <a:cubicBezTo>
                    <a:pt x="62" y="147"/>
                    <a:pt x="62" y="147"/>
                    <a:pt x="6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Freeform 1743"/>
            <p:cNvSpPr>
              <a:spLocks/>
            </p:cNvSpPr>
            <p:nvPr/>
          </p:nvSpPr>
          <p:spPr bwMode="auto">
            <a:xfrm>
              <a:off x="5711826" y="5927725"/>
              <a:ext cx="138113" cy="87313"/>
            </a:xfrm>
            <a:custGeom>
              <a:avLst/>
              <a:gdLst>
                <a:gd name="T0" fmla="*/ 107 w 232"/>
                <a:gd name="T1" fmla="*/ 52 h 147"/>
                <a:gd name="T2" fmla="*/ 104 w 232"/>
                <a:gd name="T3" fmla="*/ 67 h 147"/>
                <a:gd name="T4" fmla="*/ 104 w 232"/>
                <a:gd name="T5" fmla="*/ 73 h 147"/>
                <a:gd name="T6" fmla="*/ 104 w 232"/>
                <a:gd name="T7" fmla="*/ 73 h 147"/>
                <a:gd name="T8" fmla="*/ 104 w 232"/>
                <a:gd name="T9" fmla="*/ 73 h 147"/>
                <a:gd name="T10" fmla="*/ 104 w 232"/>
                <a:gd name="T11" fmla="*/ 73 h 147"/>
                <a:gd name="T12" fmla="*/ 104 w 232"/>
                <a:gd name="T13" fmla="*/ 79 h 147"/>
                <a:gd name="T14" fmla="*/ 103 w 232"/>
                <a:gd name="T15" fmla="*/ 84 h 147"/>
                <a:gd name="T16" fmla="*/ 101 w 232"/>
                <a:gd name="T17" fmla="*/ 90 h 147"/>
                <a:gd name="T18" fmla="*/ 96 w 232"/>
                <a:gd name="T19" fmla="*/ 100 h 147"/>
                <a:gd name="T20" fmla="*/ 83 w 232"/>
                <a:gd name="T21" fmla="*/ 113 h 147"/>
                <a:gd name="T22" fmla="*/ 78 w 232"/>
                <a:gd name="T23" fmla="*/ 117 h 147"/>
                <a:gd name="T24" fmla="*/ 73 w 232"/>
                <a:gd name="T25" fmla="*/ 119 h 147"/>
                <a:gd name="T26" fmla="*/ 66 w 232"/>
                <a:gd name="T27" fmla="*/ 122 h 147"/>
                <a:gd name="T28" fmla="*/ 60 w 232"/>
                <a:gd name="T29" fmla="*/ 123 h 147"/>
                <a:gd name="T30" fmla="*/ 12 w 232"/>
                <a:gd name="T31" fmla="*/ 100 h 147"/>
                <a:gd name="T32" fmla="*/ 0 w 232"/>
                <a:gd name="T33" fmla="*/ 123 h 147"/>
                <a:gd name="T34" fmla="*/ 54 w 232"/>
                <a:gd name="T35" fmla="*/ 147 h 147"/>
                <a:gd name="T36" fmla="*/ 62 w 232"/>
                <a:gd name="T37" fmla="*/ 147 h 147"/>
                <a:gd name="T38" fmla="*/ 70 w 232"/>
                <a:gd name="T39" fmla="*/ 145 h 147"/>
                <a:gd name="T40" fmla="*/ 84 w 232"/>
                <a:gd name="T41" fmla="*/ 141 h 147"/>
                <a:gd name="T42" fmla="*/ 112 w 232"/>
                <a:gd name="T43" fmla="*/ 118 h 147"/>
                <a:gd name="T44" fmla="*/ 128 w 232"/>
                <a:gd name="T45" fmla="*/ 73 h 147"/>
                <a:gd name="T46" fmla="*/ 178 w 232"/>
                <a:gd name="T47" fmla="*/ 23 h 147"/>
                <a:gd name="T48" fmla="*/ 220 w 232"/>
                <a:gd name="T49" fmla="*/ 47 h 147"/>
                <a:gd name="T50" fmla="*/ 232 w 232"/>
                <a:gd name="T51" fmla="*/ 23 h 147"/>
                <a:gd name="T52" fmla="*/ 225 w 232"/>
                <a:gd name="T53" fmla="*/ 17 h 147"/>
                <a:gd name="T54" fmla="*/ 219 w 232"/>
                <a:gd name="T55" fmla="*/ 13 h 147"/>
                <a:gd name="T56" fmla="*/ 214 w 232"/>
                <a:gd name="T57" fmla="*/ 9 h 147"/>
                <a:gd name="T58" fmla="*/ 213 w 232"/>
                <a:gd name="T59" fmla="*/ 9 h 147"/>
                <a:gd name="T60" fmla="*/ 142 w 232"/>
                <a:gd name="T61" fmla="*/ 9 h 147"/>
                <a:gd name="T62" fmla="*/ 107 w 232"/>
                <a:gd name="T63" fmla="*/ 5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2" h="147">
                  <a:moveTo>
                    <a:pt x="107" y="52"/>
                  </a:moveTo>
                  <a:cubicBezTo>
                    <a:pt x="107" y="52"/>
                    <a:pt x="107" y="52"/>
                    <a:pt x="107" y="52"/>
                  </a:cubicBezTo>
                  <a:cubicBezTo>
                    <a:pt x="106" y="57"/>
                    <a:pt x="105" y="61"/>
                    <a:pt x="104" y="66"/>
                  </a:cubicBezTo>
                  <a:cubicBezTo>
                    <a:pt x="104" y="66"/>
                    <a:pt x="104" y="66"/>
                    <a:pt x="104" y="67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04" y="69"/>
                    <a:pt x="104" y="71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5"/>
                    <a:pt x="104" y="76"/>
                    <a:pt x="104" y="78"/>
                  </a:cubicBezTo>
                  <a:cubicBezTo>
                    <a:pt x="104" y="78"/>
                    <a:pt x="104" y="79"/>
                    <a:pt x="104" y="79"/>
                  </a:cubicBezTo>
                  <a:cubicBezTo>
                    <a:pt x="103" y="80"/>
                    <a:pt x="103" y="81"/>
                    <a:pt x="103" y="82"/>
                  </a:cubicBezTo>
                  <a:cubicBezTo>
                    <a:pt x="103" y="83"/>
                    <a:pt x="103" y="83"/>
                    <a:pt x="103" y="84"/>
                  </a:cubicBezTo>
                  <a:cubicBezTo>
                    <a:pt x="103" y="85"/>
                    <a:pt x="102" y="86"/>
                    <a:pt x="102" y="87"/>
                  </a:cubicBezTo>
                  <a:cubicBezTo>
                    <a:pt x="102" y="88"/>
                    <a:pt x="101" y="89"/>
                    <a:pt x="101" y="90"/>
                  </a:cubicBezTo>
                  <a:cubicBezTo>
                    <a:pt x="101" y="90"/>
                    <a:pt x="101" y="91"/>
                    <a:pt x="101" y="91"/>
                  </a:cubicBezTo>
                  <a:cubicBezTo>
                    <a:pt x="99" y="94"/>
                    <a:pt x="98" y="97"/>
                    <a:pt x="96" y="100"/>
                  </a:cubicBezTo>
                  <a:cubicBezTo>
                    <a:pt x="93" y="105"/>
                    <a:pt x="89" y="109"/>
                    <a:pt x="84" y="113"/>
                  </a:cubicBezTo>
                  <a:cubicBezTo>
                    <a:pt x="84" y="113"/>
                    <a:pt x="84" y="113"/>
                    <a:pt x="83" y="113"/>
                  </a:cubicBezTo>
                  <a:cubicBezTo>
                    <a:pt x="82" y="115"/>
                    <a:pt x="80" y="116"/>
                    <a:pt x="78" y="117"/>
                  </a:cubicBezTo>
                  <a:cubicBezTo>
                    <a:pt x="78" y="117"/>
                    <a:pt x="78" y="117"/>
                    <a:pt x="78" y="117"/>
                  </a:cubicBezTo>
                  <a:cubicBezTo>
                    <a:pt x="77" y="118"/>
                    <a:pt x="75" y="119"/>
                    <a:pt x="73" y="119"/>
                  </a:cubicBezTo>
                  <a:cubicBezTo>
                    <a:pt x="73" y="119"/>
                    <a:pt x="73" y="119"/>
                    <a:pt x="73" y="119"/>
                  </a:cubicBezTo>
                  <a:cubicBezTo>
                    <a:pt x="71" y="120"/>
                    <a:pt x="69" y="121"/>
                    <a:pt x="67" y="121"/>
                  </a:cubicBezTo>
                  <a:cubicBezTo>
                    <a:pt x="67" y="121"/>
                    <a:pt x="67" y="121"/>
                    <a:pt x="66" y="122"/>
                  </a:cubicBezTo>
                  <a:cubicBezTo>
                    <a:pt x="65" y="122"/>
                    <a:pt x="63" y="122"/>
                    <a:pt x="62" y="123"/>
                  </a:cubicBezTo>
                  <a:cubicBezTo>
                    <a:pt x="61" y="123"/>
                    <a:pt x="61" y="123"/>
                    <a:pt x="60" y="123"/>
                  </a:cubicBezTo>
                  <a:cubicBezTo>
                    <a:pt x="58" y="123"/>
                    <a:pt x="56" y="123"/>
                    <a:pt x="54" y="123"/>
                  </a:cubicBezTo>
                  <a:cubicBezTo>
                    <a:pt x="36" y="123"/>
                    <a:pt x="21" y="114"/>
                    <a:pt x="12" y="100"/>
                  </a:cubicBezTo>
                  <a:cubicBezTo>
                    <a:pt x="9" y="108"/>
                    <a:pt x="5" y="116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3" y="138"/>
                    <a:pt x="33" y="147"/>
                    <a:pt x="54" y="147"/>
                  </a:cubicBezTo>
                  <a:cubicBezTo>
                    <a:pt x="57" y="147"/>
                    <a:pt x="59" y="147"/>
                    <a:pt x="62" y="147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5" y="146"/>
                    <a:pt x="67" y="146"/>
                    <a:pt x="69" y="145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75" y="144"/>
                    <a:pt x="80" y="143"/>
                    <a:pt x="84" y="141"/>
                  </a:cubicBezTo>
                  <a:cubicBezTo>
                    <a:pt x="84" y="141"/>
                    <a:pt x="84" y="141"/>
                    <a:pt x="84" y="141"/>
                  </a:cubicBezTo>
                  <a:cubicBezTo>
                    <a:pt x="95" y="136"/>
                    <a:pt x="105" y="128"/>
                    <a:pt x="112" y="119"/>
                  </a:cubicBezTo>
                  <a:cubicBezTo>
                    <a:pt x="112" y="119"/>
                    <a:pt x="112" y="118"/>
                    <a:pt x="112" y="118"/>
                  </a:cubicBezTo>
                  <a:cubicBezTo>
                    <a:pt x="114" y="117"/>
                    <a:pt x="115" y="115"/>
                    <a:pt x="116" y="113"/>
                  </a:cubicBezTo>
                  <a:cubicBezTo>
                    <a:pt x="123" y="102"/>
                    <a:pt x="128" y="88"/>
                    <a:pt x="128" y="73"/>
                  </a:cubicBezTo>
                  <a:cubicBezTo>
                    <a:pt x="128" y="54"/>
                    <a:pt x="138" y="38"/>
                    <a:pt x="154" y="29"/>
                  </a:cubicBezTo>
                  <a:cubicBezTo>
                    <a:pt x="161" y="26"/>
                    <a:pt x="169" y="23"/>
                    <a:pt x="178" y="23"/>
                  </a:cubicBezTo>
                  <a:cubicBezTo>
                    <a:pt x="195" y="23"/>
                    <a:pt x="211" y="33"/>
                    <a:pt x="220" y="47"/>
                  </a:cubicBezTo>
                  <a:cubicBezTo>
                    <a:pt x="220" y="47"/>
                    <a:pt x="220" y="47"/>
                    <a:pt x="220" y="47"/>
                  </a:cubicBezTo>
                  <a:cubicBezTo>
                    <a:pt x="220" y="47"/>
                    <a:pt x="220" y="47"/>
                    <a:pt x="220" y="47"/>
                  </a:cubicBezTo>
                  <a:cubicBezTo>
                    <a:pt x="223" y="38"/>
                    <a:pt x="227" y="30"/>
                    <a:pt x="232" y="23"/>
                  </a:cubicBezTo>
                  <a:cubicBezTo>
                    <a:pt x="230" y="22"/>
                    <a:pt x="229" y="20"/>
                    <a:pt x="227" y="19"/>
                  </a:cubicBezTo>
                  <a:cubicBezTo>
                    <a:pt x="226" y="18"/>
                    <a:pt x="226" y="18"/>
                    <a:pt x="225" y="17"/>
                  </a:cubicBezTo>
                  <a:cubicBezTo>
                    <a:pt x="224" y="16"/>
                    <a:pt x="223" y="15"/>
                    <a:pt x="222" y="14"/>
                  </a:cubicBezTo>
                  <a:cubicBezTo>
                    <a:pt x="221" y="14"/>
                    <a:pt x="220" y="13"/>
                    <a:pt x="219" y="13"/>
                  </a:cubicBezTo>
                  <a:cubicBezTo>
                    <a:pt x="218" y="12"/>
                    <a:pt x="217" y="11"/>
                    <a:pt x="216" y="10"/>
                  </a:cubicBezTo>
                  <a:cubicBezTo>
                    <a:pt x="215" y="10"/>
                    <a:pt x="214" y="9"/>
                    <a:pt x="214" y="9"/>
                  </a:cubicBezTo>
                  <a:cubicBezTo>
                    <a:pt x="213" y="9"/>
                    <a:pt x="213" y="9"/>
                    <a:pt x="213" y="9"/>
                  </a:cubicBezTo>
                  <a:cubicBezTo>
                    <a:pt x="213" y="9"/>
                    <a:pt x="213" y="9"/>
                    <a:pt x="213" y="9"/>
                  </a:cubicBezTo>
                  <a:cubicBezTo>
                    <a:pt x="202" y="3"/>
                    <a:pt x="190" y="0"/>
                    <a:pt x="178" y="0"/>
                  </a:cubicBezTo>
                  <a:cubicBezTo>
                    <a:pt x="165" y="0"/>
                    <a:pt x="153" y="3"/>
                    <a:pt x="142" y="9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26" y="18"/>
                    <a:pt x="113" y="33"/>
                    <a:pt x="107" y="51"/>
                  </a:cubicBezTo>
                  <a:cubicBezTo>
                    <a:pt x="107" y="52"/>
                    <a:pt x="107" y="52"/>
                    <a:pt x="107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Freeform 1744"/>
            <p:cNvSpPr>
              <a:spLocks/>
            </p:cNvSpPr>
            <p:nvPr/>
          </p:nvSpPr>
          <p:spPr bwMode="auto">
            <a:xfrm>
              <a:off x="5857876" y="5927725"/>
              <a:ext cx="138113" cy="87313"/>
            </a:xfrm>
            <a:custGeom>
              <a:avLst/>
              <a:gdLst>
                <a:gd name="T0" fmla="*/ 107 w 232"/>
                <a:gd name="T1" fmla="*/ 52 h 147"/>
                <a:gd name="T2" fmla="*/ 104 w 232"/>
                <a:gd name="T3" fmla="*/ 67 h 147"/>
                <a:gd name="T4" fmla="*/ 104 w 232"/>
                <a:gd name="T5" fmla="*/ 73 h 147"/>
                <a:gd name="T6" fmla="*/ 104 w 232"/>
                <a:gd name="T7" fmla="*/ 73 h 147"/>
                <a:gd name="T8" fmla="*/ 104 w 232"/>
                <a:gd name="T9" fmla="*/ 73 h 147"/>
                <a:gd name="T10" fmla="*/ 104 w 232"/>
                <a:gd name="T11" fmla="*/ 74 h 147"/>
                <a:gd name="T12" fmla="*/ 104 w 232"/>
                <a:gd name="T13" fmla="*/ 79 h 147"/>
                <a:gd name="T14" fmla="*/ 103 w 232"/>
                <a:gd name="T15" fmla="*/ 84 h 147"/>
                <a:gd name="T16" fmla="*/ 101 w 232"/>
                <a:gd name="T17" fmla="*/ 90 h 147"/>
                <a:gd name="T18" fmla="*/ 96 w 232"/>
                <a:gd name="T19" fmla="*/ 100 h 147"/>
                <a:gd name="T20" fmla="*/ 84 w 232"/>
                <a:gd name="T21" fmla="*/ 113 h 147"/>
                <a:gd name="T22" fmla="*/ 73 w 232"/>
                <a:gd name="T23" fmla="*/ 119 h 147"/>
                <a:gd name="T24" fmla="*/ 66 w 232"/>
                <a:gd name="T25" fmla="*/ 122 h 147"/>
                <a:gd name="T26" fmla="*/ 60 w 232"/>
                <a:gd name="T27" fmla="*/ 123 h 147"/>
                <a:gd name="T28" fmla="*/ 12 w 232"/>
                <a:gd name="T29" fmla="*/ 100 h 147"/>
                <a:gd name="T30" fmla="*/ 0 w 232"/>
                <a:gd name="T31" fmla="*/ 123 h 147"/>
                <a:gd name="T32" fmla="*/ 54 w 232"/>
                <a:gd name="T33" fmla="*/ 147 h 147"/>
                <a:gd name="T34" fmla="*/ 62 w 232"/>
                <a:gd name="T35" fmla="*/ 147 h 147"/>
                <a:gd name="T36" fmla="*/ 70 w 232"/>
                <a:gd name="T37" fmla="*/ 145 h 147"/>
                <a:gd name="T38" fmla="*/ 112 w 232"/>
                <a:gd name="T39" fmla="*/ 118 h 147"/>
                <a:gd name="T40" fmla="*/ 128 w 232"/>
                <a:gd name="T41" fmla="*/ 73 h 147"/>
                <a:gd name="T42" fmla="*/ 178 w 232"/>
                <a:gd name="T43" fmla="*/ 23 h 147"/>
                <a:gd name="T44" fmla="*/ 220 w 232"/>
                <a:gd name="T45" fmla="*/ 47 h 147"/>
                <a:gd name="T46" fmla="*/ 232 w 232"/>
                <a:gd name="T47" fmla="*/ 23 h 147"/>
                <a:gd name="T48" fmla="*/ 225 w 232"/>
                <a:gd name="T49" fmla="*/ 17 h 147"/>
                <a:gd name="T50" fmla="*/ 220 w 232"/>
                <a:gd name="T51" fmla="*/ 13 h 147"/>
                <a:gd name="T52" fmla="*/ 214 w 232"/>
                <a:gd name="T53" fmla="*/ 9 h 147"/>
                <a:gd name="T54" fmla="*/ 213 w 232"/>
                <a:gd name="T55" fmla="*/ 9 h 147"/>
                <a:gd name="T56" fmla="*/ 142 w 232"/>
                <a:gd name="T57" fmla="*/ 9 h 147"/>
                <a:gd name="T58" fmla="*/ 116 w 232"/>
                <a:gd name="T59" fmla="*/ 33 h 147"/>
                <a:gd name="T60" fmla="*/ 116 w 232"/>
                <a:gd name="T61" fmla="*/ 33 h 147"/>
                <a:gd name="T62" fmla="*/ 107 w 232"/>
                <a:gd name="T63" fmla="*/ 5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2" h="147">
                  <a:moveTo>
                    <a:pt x="107" y="52"/>
                  </a:moveTo>
                  <a:cubicBezTo>
                    <a:pt x="107" y="52"/>
                    <a:pt x="107" y="52"/>
                    <a:pt x="107" y="52"/>
                  </a:cubicBezTo>
                  <a:cubicBezTo>
                    <a:pt x="106" y="57"/>
                    <a:pt x="105" y="61"/>
                    <a:pt x="104" y="66"/>
                  </a:cubicBezTo>
                  <a:cubicBezTo>
                    <a:pt x="104" y="66"/>
                    <a:pt x="104" y="66"/>
                    <a:pt x="104" y="67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04" y="69"/>
                    <a:pt x="104" y="71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4"/>
                    <a:pt x="104" y="74"/>
                  </a:cubicBezTo>
                  <a:cubicBezTo>
                    <a:pt x="104" y="75"/>
                    <a:pt x="104" y="76"/>
                    <a:pt x="104" y="78"/>
                  </a:cubicBezTo>
                  <a:cubicBezTo>
                    <a:pt x="104" y="78"/>
                    <a:pt x="104" y="79"/>
                    <a:pt x="104" y="79"/>
                  </a:cubicBezTo>
                  <a:cubicBezTo>
                    <a:pt x="103" y="80"/>
                    <a:pt x="103" y="81"/>
                    <a:pt x="103" y="82"/>
                  </a:cubicBezTo>
                  <a:cubicBezTo>
                    <a:pt x="103" y="83"/>
                    <a:pt x="103" y="83"/>
                    <a:pt x="103" y="84"/>
                  </a:cubicBezTo>
                  <a:cubicBezTo>
                    <a:pt x="103" y="85"/>
                    <a:pt x="102" y="86"/>
                    <a:pt x="102" y="87"/>
                  </a:cubicBezTo>
                  <a:cubicBezTo>
                    <a:pt x="102" y="88"/>
                    <a:pt x="101" y="89"/>
                    <a:pt x="101" y="90"/>
                  </a:cubicBezTo>
                  <a:cubicBezTo>
                    <a:pt x="101" y="90"/>
                    <a:pt x="101" y="91"/>
                    <a:pt x="101" y="91"/>
                  </a:cubicBezTo>
                  <a:cubicBezTo>
                    <a:pt x="100" y="94"/>
                    <a:pt x="98" y="97"/>
                    <a:pt x="96" y="100"/>
                  </a:cubicBezTo>
                  <a:cubicBezTo>
                    <a:pt x="93" y="105"/>
                    <a:pt x="89" y="110"/>
                    <a:pt x="84" y="113"/>
                  </a:cubicBezTo>
                  <a:cubicBezTo>
                    <a:pt x="84" y="113"/>
                    <a:pt x="84" y="113"/>
                    <a:pt x="84" y="113"/>
                  </a:cubicBezTo>
                  <a:cubicBezTo>
                    <a:pt x="80" y="116"/>
                    <a:pt x="77" y="118"/>
                    <a:pt x="73" y="119"/>
                  </a:cubicBezTo>
                  <a:cubicBezTo>
                    <a:pt x="73" y="119"/>
                    <a:pt x="73" y="119"/>
                    <a:pt x="73" y="119"/>
                  </a:cubicBezTo>
                  <a:cubicBezTo>
                    <a:pt x="71" y="120"/>
                    <a:pt x="69" y="121"/>
                    <a:pt x="68" y="121"/>
                  </a:cubicBezTo>
                  <a:cubicBezTo>
                    <a:pt x="67" y="121"/>
                    <a:pt x="67" y="121"/>
                    <a:pt x="66" y="122"/>
                  </a:cubicBezTo>
                  <a:cubicBezTo>
                    <a:pt x="65" y="122"/>
                    <a:pt x="63" y="122"/>
                    <a:pt x="62" y="123"/>
                  </a:cubicBezTo>
                  <a:cubicBezTo>
                    <a:pt x="61" y="123"/>
                    <a:pt x="61" y="123"/>
                    <a:pt x="60" y="123"/>
                  </a:cubicBezTo>
                  <a:cubicBezTo>
                    <a:pt x="58" y="123"/>
                    <a:pt x="56" y="123"/>
                    <a:pt x="54" y="123"/>
                  </a:cubicBezTo>
                  <a:cubicBezTo>
                    <a:pt x="36" y="123"/>
                    <a:pt x="21" y="114"/>
                    <a:pt x="12" y="100"/>
                  </a:cubicBezTo>
                  <a:cubicBezTo>
                    <a:pt x="9" y="108"/>
                    <a:pt x="5" y="116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4" y="138"/>
                    <a:pt x="33" y="147"/>
                    <a:pt x="54" y="147"/>
                  </a:cubicBezTo>
                  <a:cubicBezTo>
                    <a:pt x="57" y="147"/>
                    <a:pt x="59" y="147"/>
                    <a:pt x="62" y="147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5" y="146"/>
                    <a:pt x="67" y="146"/>
                    <a:pt x="70" y="145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87" y="142"/>
                    <a:pt x="102" y="132"/>
                    <a:pt x="112" y="119"/>
                  </a:cubicBezTo>
                  <a:cubicBezTo>
                    <a:pt x="112" y="119"/>
                    <a:pt x="112" y="118"/>
                    <a:pt x="112" y="118"/>
                  </a:cubicBezTo>
                  <a:cubicBezTo>
                    <a:pt x="114" y="117"/>
                    <a:pt x="115" y="115"/>
                    <a:pt x="116" y="113"/>
                  </a:cubicBezTo>
                  <a:cubicBezTo>
                    <a:pt x="123" y="102"/>
                    <a:pt x="128" y="88"/>
                    <a:pt x="128" y="73"/>
                  </a:cubicBezTo>
                  <a:cubicBezTo>
                    <a:pt x="128" y="53"/>
                    <a:pt x="140" y="35"/>
                    <a:pt x="158" y="27"/>
                  </a:cubicBezTo>
                  <a:cubicBezTo>
                    <a:pt x="164" y="25"/>
                    <a:pt x="171" y="23"/>
                    <a:pt x="178" y="23"/>
                  </a:cubicBezTo>
                  <a:cubicBezTo>
                    <a:pt x="195" y="23"/>
                    <a:pt x="211" y="33"/>
                    <a:pt x="220" y="47"/>
                  </a:cubicBezTo>
                  <a:cubicBezTo>
                    <a:pt x="220" y="47"/>
                    <a:pt x="220" y="47"/>
                    <a:pt x="220" y="47"/>
                  </a:cubicBezTo>
                  <a:cubicBezTo>
                    <a:pt x="220" y="47"/>
                    <a:pt x="220" y="47"/>
                    <a:pt x="220" y="47"/>
                  </a:cubicBezTo>
                  <a:cubicBezTo>
                    <a:pt x="223" y="38"/>
                    <a:pt x="227" y="30"/>
                    <a:pt x="232" y="23"/>
                  </a:cubicBezTo>
                  <a:cubicBezTo>
                    <a:pt x="230" y="22"/>
                    <a:pt x="229" y="20"/>
                    <a:pt x="227" y="19"/>
                  </a:cubicBezTo>
                  <a:cubicBezTo>
                    <a:pt x="226" y="18"/>
                    <a:pt x="226" y="18"/>
                    <a:pt x="225" y="17"/>
                  </a:cubicBezTo>
                  <a:cubicBezTo>
                    <a:pt x="224" y="16"/>
                    <a:pt x="223" y="15"/>
                    <a:pt x="222" y="14"/>
                  </a:cubicBezTo>
                  <a:cubicBezTo>
                    <a:pt x="221" y="14"/>
                    <a:pt x="220" y="13"/>
                    <a:pt x="220" y="13"/>
                  </a:cubicBezTo>
                  <a:cubicBezTo>
                    <a:pt x="218" y="12"/>
                    <a:pt x="217" y="11"/>
                    <a:pt x="216" y="10"/>
                  </a:cubicBezTo>
                  <a:cubicBezTo>
                    <a:pt x="215" y="10"/>
                    <a:pt x="214" y="9"/>
                    <a:pt x="214" y="9"/>
                  </a:cubicBezTo>
                  <a:cubicBezTo>
                    <a:pt x="213" y="9"/>
                    <a:pt x="213" y="9"/>
                    <a:pt x="213" y="9"/>
                  </a:cubicBezTo>
                  <a:cubicBezTo>
                    <a:pt x="213" y="9"/>
                    <a:pt x="213" y="9"/>
                    <a:pt x="213" y="9"/>
                  </a:cubicBezTo>
                  <a:cubicBezTo>
                    <a:pt x="202" y="3"/>
                    <a:pt x="190" y="0"/>
                    <a:pt x="178" y="0"/>
                  </a:cubicBezTo>
                  <a:cubicBezTo>
                    <a:pt x="165" y="0"/>
                    <a:pt x="153" y="3"/>
                    <a:pt x="142" y="9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32" y="15"/>
                    <a:pt x="123" y="23"/>
                    <a:pt x="116" y="33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2" y="39"/>
                    <a:pt x="109" y="45"/>
                    <a:pt x="107" y="51"/>
                  </a:cubicBezTo>
                  <a:cubicBezTo>
                    <a:pt x="107" y="51"/>
                    <a:pt x="107" y="52"/>
                    <a:pt x="107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Freeform 1745"/>
            <p:cNvSpPr>
              <a:spLocks/>
            </p:cNvSpPr>
            <p:nvPr/>
          </p:nvSpPr>
          <p:spPr bwMode="auto">
            <a:xfrm>
              <a:off x="5527676" y="6581775"/>
              <a:ext cx="68263" cy="68263"/>
            </a:xfrm>
            <a:custGeom>
              <a:avLst/>
              <a:gdLst>
                <a:gd name="T0" fmla="*/ 61 w 115"/>
                <a:gd name="T1" fmla="*/ 24 h 113"/>
                <a:gd name="T2" fmla="*/ 103 w 115"/>
                <a:gd name="T3" fmla="*/ 48 h 113"/>
                <a:gd name="T4" fmla="*/ 115 w 115"/>
                <a:gd name="T5" fmla="*/ 24 h 113"/>
                <a:gd name="T6" fmla="*/ 61 w 115"/>
                <a:gd name="T7" fmla="*/ 0 h 113"/>
                <a:gd name="T8" fmla="*/ 0 w 115"/>
                <a:gd name="T9" fmla="*/ 33 h 113"/>
                <a:gd name="T10" fmla="*/ 0 w 115"/>
                <a:gd name="T11" fmla="*/ 113 h 113"/>
                <a:gd name="T12" fmla="*/ 11 w 115"/>
                <a:gd name="T13" fmla="*/ 74 h 113"/>
                <a:gd name="T14" fmla="*/ 61 w 115"/>
                <a:gd name="T15" fmla="*/ 2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3">
                  <a:moveTo>
                    <a:pt x="61" y="24"/>
                  </a:moveTo>
                  <a:cubicBezTo>
                    <a:pt x="79" y="24"/>
                    <a:pt x="94" y="34"/>
                    <a:pt x="103" y="48"/>
                  </a:cubicBezTo>
                  <a:cubicBezTo>
                    <a:pt x="106" y="39"/>
                    <a:pt x="110" y="31"/>
                    <a:pt x="115" y="24"/>
                  </a:cubicBezTo>
                  <a:cubicBezTo>
                    <a:pt x="102" y="10"/>
                    <a:pt x="82" y="0"/>
                    <a:pt x="61" y="0"/>
                  </a:cubicBezTo>
                  <a:cubicBezTo>
                    <a:pt x="35" y="0"/>
                    <a:pt x="13" y="13"/>
                    <a:pt x="0" y="3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7" y="102"/>
                    <a:pt x="11" y="89"/>
                    <a:pt x="11" y="74"/>
                  </a:cubicBezTo>
                  <a:cubicBezTo>
                    <a:pt x="11" y="47"/>
                    <a:pt x="33" y="24"/>
                    <a:pt x="6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Freeform 1746"/>
            <p:cNvSpPr>
              <a:spLocks/>
            </p:cNvSpPr>
            <p:nvPr/>
          </p:nvSpPr>
          <p:spPr bwMode="auto">
            <a:xfrm>
              <a:off x="5532438" y="6581775"/>
              <a:ext cx="138113" cy="88900"/>
            </a:xfrm>
            <a:custGeom>
              <a:avLst/>
              <a:gdLst>
                <a:gd name="T0" fmla="*/ 128 w 232"/>
                <a:gd name="T1" fmla="*/ 74 h 148"/>
                <a:gd name="T2" fmla="*/ 128 w 232"/>
                <a:gd name="T3" fmla="*/ 74 h 148"/>
                <a:gd name="T4" fmla="*/ 177 w 232"/>
                <a:gd name="T5" fmla="*/ 24 h 148"/>
                <a:gd name="T6" fmla="*/ 220 w 232"/>
                <a:gd name="T7" fmla="*/ 48 h 148"/>
                <a:gd name="T8" fmla="*/ 232 w 232"/>
                <a:gd name="T9" fmla="*/ 24 h 148"/>
                <a:gd name="T10" fmla="*/ 177 w 232"/>
                <a:gd name="T11" fmla="*/ 0 h 148"/>
                <a:gd name="T12" fmla="*/ 116 w 232"/>
                <a:gd name="T13" fmla="*/ 34 h 148"/>
                <a:gd name="T14" fmla="*/ 116 w 232"/>
                <a:gd name="T15" fmla="*/ 34 h 148"/>
                <a:gd name="T16" fmla="*/ 115 w 232"/>
                <a:gd name="T17" fmla="*/ 35 h 148"/>
                <a:gd name="T18" fmla="*/ 111 w 232"/>
                <a:gd name="T19" fmla="*/ 41 h 148"/>
                <a:gd name="T20" fmla="*/ 110 w 232"/>
                <a:gd name="T21" fmla="*/ 44 h 148"/>
                <a:gd name="T22" fmla="*/ 109 w 232"/>
                <a:gd name="T23" fmla="*/ 47 h 148"/>
                <a:gd name="T24" fmla="*/ 108 w 232"/>
                <a:gd name="T25" fmla="*/ 50 h 148"/>
                <a:gd name="T26" fmla="*/ 107 w 232"/>
                <a:gd name="T27" fmla="*/ 53 h 148"/>
                <a:gd name="T28" fmla="*/ 105 w 232"/>
                <a:gd name="T29" fmla="*/ 59 h 148"/>
                <a:gd name="T30" fmla="*/ 105 w 232"/>
                <a:gd name="T31" fmla="*/ 61 h 148"/>
                <a:gd name="T32" fmla="*/ 104 w 232"/>
                <a:gd name="T33" fmla="*/ 65 h 148"/>
                <a:gd name="T34" fmla="*/ 104 w 232"/>
                <a:gd name="T35" fmla="*/ 67 h 148"/>
                <a:gd name="T36" fmla="*/ 104 w 232"/>
                <a:gd name="T37" fmla="*/ 74 h 148"/>
                <a:gd name="T38" fmla="*/ 104 w 232"/>
                <a:gd name="T39" fmla="*/ 74 h 148"/>
                <a:gd name="T40" fmla="*/ 104 w 232"/>
                <a:gd name="T41" fmla="*/ 74 h 148"/>
                <a:gd name="T42" fmla="*/ 104 w 232"/>
                <a:gd name="T43" fmla="*/ 74 h 148"/>
                <a:gd name="T44" fmla="*/ 104 w 232"/>
                <a:gd name="T45" fmla="*/ 74 h 148"/>
                <a:gd name="T46" fmla="*/ 96 w 232"/>
                <a:gd name="T47" fmla="*/ 101 h 148"/>
                <a:gd name="T48" fmla="*/ 54 w 232"/>
                <a:gd name="T49" fmla="*/ 124 h 148"/>
                <a:gd name="T50" fmla="*/ 12 w 232"/>
                <a:gd name="T51" fmla="*/ 101 h 148"/>
                <a:gd name="T52" fmla="*/ 0 w 232"/>
                <a:gd name="T53" fmla="*/ 124 h 148"/>
                <a:gd name="T54" fmla="*/ 54 w 232"/>
                <a:gd name="T55" fmla="*/ 148 h 148"/>
                <a:gd name="T56" fmla="*/ 108 w 232"/>
                <a:gd name="T57" fmla="*/ 124 h 148"/>
                <a:gd name="T58" fmla="*/ 116 w 232"/>
                <a:gd name="T59" fmla="*/ 114 h 148"/>
                <a:gd name="T60" fmla="*/ 128 w 232"/>
                <a:gd name="T61" fmla="*/ 74 h 148"/>
                <a:gd name="T62" fmla="*/ 128 w 232"/>
                <a:gd name="T63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2" h="148">
                  <a:moveTo>
                    <a:pt x="128" y="74"/>
                  </a:moveTo>
                  <a:cubicBezTo>
                    <a:pt x="128" y="74"/>
                    <a:pt x="128" y="74"/>
                    <a:pt x="128" y="74"/>
                  </a:cubicBezTo>
                  <a:cubicBezTo>
                    <a:pt x="128" y="47"/>
                    <a:pt x="150" y="24"/>
                    <a:pt x="177" y="24"/>
                  </a:cubicBezTo>
                  <a:cubicBezTo>
                    <a:pt x="195" y="24"/>
                    <a:pt x="211" y="34"/>
                    <a:pt x="220" y="48"/>
                  </a:cubicBezTo>
                  <a:cubicBezTo>
                    <a:pt x="222" y="39"/>
                    <a:pt x="226" y="31"/>
                    <a:pt x="232" y="24"/>
                  </a:cubicBezTo>
                  <a:cubicBezTo>
                    <a:pt x="218" y="10"/>
                    <a:pt x="199" y="0"/>
                    <a:pt x="177" y="0"/>
                  </a:cubicBezTo>
                  <a:cubicBezTo>
                    <a:pt x="152" y="0"/>
                    <a:pt x="129" y="14"/>
                    <a:pt x="116" y="34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6" y="34"/>
                    <a:pt x="115" y="35"/>
                    <a:pt x="115" y="35"/>
                  </a:cubicBezTo>
                  <a:cubicBezTo>
                    <a:pt x="114" y="37"/>
                    <a:pt x="113" y="39"/>
                    <a:pt x="111" y="41"/>
                  </a:cubicBezTo>
                  <a:cubicBezTo>
                    <a:pt x="111" y="42"/>
                    <a:pt x="111" y="43"/>
                    <a:pt x="110" y="44"/>
                  </a:cubicBezTo>
                  <a:cubicBezTo>
                    <a:pt x="110" y="45"/>
                    <a:pt x="109" y="46"/>
                    <a:pt x="109" y="47"/>
                  </a:cubicBezTo>
                  <a:cubicBezTo>
                    <a:pt x="109" y="48"/>
                    <a:pt x="108" y="49"/>
                    <a:pt x="108" y="50"/>
                  </a:cubicBezTo>
                  <a:cubicBezTo>
                    <a:pt x="108" y="51"/>
                    <a:pt x="107" y="52"/>
                    <a:pt x="107" y="53"/>
                  </a:cubicBezTo>
                  <a:cubicBezTo>
                    <a:pt x="106" y="55"/>
                    <a:pt x="106" y="57"/>
                    <a:pt x="105" y="59"/>
                  </a:cubicBezTo>
                  <a:cubicBezTo>
                    <a:pt x="105" y="59"/>
                    <a:pt x="105" y="60"/>
                    <a:pt x="105" y="61"/>
                  </a:cubicBezTo>
                  <a:cubicBezTo>
                    <a:pt x="105" y="62"/>
                    <a:pt x="104" y="64"/>
                    <a:pt x="104" y="65"/>
                  </a:cubicBezTo>
                  <a:cubicBezTo>
                    <a:pt x="104" y="66"/>
                    <a:pt x="104" y="67"/>
                    <a:pt x="104" y="67"/>
                  </a:cubicBezTo>
                  <a:cubicBezTo>
                    <a:pt x="104" y="70"/>
                    <a:pt x="104" y="72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84"/>
                    <a:pt x="101" y="93"/>
                    <a:pt x="96" y="101"/>
                  </a:cubicBezTo>
                  <a:cubicBezTo>
                    <a:pt x="87" y="115"/>
                    <a:pt x="72" y="124"/>
                    <a:pt x="54" y="124"/>
                  </a:cubicBezTo>
                  <a:cubicBezTo>
                    <a:pt x="36" y="124"/>
                    <a:pt x="21" y="115"/>
                    <a:pt x="12" y="101"/>
                  </a:cubicBezTo>
                  <a:cubicBezTo>
                    <a:pt x="9" y="109"/>
                    <a:pt x="5" y="117"/>
                    <a:pt x="0" y="124"/>
                  </a:cubicBezTo>
                  <a:cubicBezTo>
                    <a:pt x="13" y="139"/>
                    <a:pt x="33" y="148"/>
                    <a:pt x="54" y="148"/>
                  </a:cubicBezTo>
                  <a:cubicBezTo>
                    <a:pt x="75" y="148"/>
                    <a:pt x="95" y="139"/>
                    <a:pt x="108" y="124"/>
                  </a:cubicBezTo>
                  <a:cubicBezTo>
                    <a:pt x="111" y="121"/>
                    <a:pt x="113" y="118"/>
                    <a:pt x="116" y="114"/>
                  </a:cubicBezTo>
                  <a:cubicBezTo>
                    <a:pt x="123" y="103"/>
                    <a:pt x="128" y="89"/>
                    <a:pt x="128" y="74"/>
                  </a:cubicBezTo>
                  <a:cubicBezTo>
                    <a:pt x="128" y="74"/>
                    <a:pt x="128" y="74"/>
                    <a:pt x="128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Freeform 1747"/>
            <p:cNvSpPr>
              <a:spLocks/>
            </p:cNvSpPr>
            <p:nvPr/>
          </p:nvSpPr>
          <p:spPr bwMode="auto">
            <a:xfrm>
              <a:off x="5605463" y="6581775"/>
              <a:ext cx="138113" cy="88900"/>
            </a:xfrm>
            <a:custGeom>
              <a:avLst/>
              <a:gdLst>
                <a:gd name="T0" fmla="*/ 116 w 232"/>
                <a:gd name="T1" fmla="*/ 114 h 148"/>
                <a:gd name="T2" fmla="*/ 128 w 232"/>
                <a:gd name="T3" fmla="*/ 74 h 148"/>
                <a:gd name="T4" fmla="*/ 178 w 232"/>
                <a:gd name="T5" fmla="*/ 24 h 148"/>
                <a:gd name="T6" fmla="*/ 220 w 232"/>
                <a:gd name="T7" fmla="*/ 48 h 148"/>
                <a:gd name="T8" fmla="*/ 232 w 232"/>
                <a:gd name="T9" fmla="*/ 24 h 148"/>
                <a:gd name="T10" fmla="*/ 178 w 232"/>
                <a:gd name="T11" fmla="*/ 0 h 148"/>
                <a:gd name="T12" fmla="*/ 104 w 232"/>
                <a:gd name="T13" fmla="*/ 74 h 148"/>
                <a:gd name="T14" fmla="*/ 54 w 232"/>
                <a:gd name="T15" fmla="*/ 124 h 148"/>
                <a:gd name="T16" fmla="*/ 12 w 232"/>
                <a:gd name="T17" fmla="*/ 101 h 148"/>
                <a:gd name="T18" fmla="*/ 0 w 232"/>
                <a:gd name="T19" fmla="*/ 124 h 148"/>
                <a:gd name="T20" fmla="*/ 54 w 232"/>
                <a:gd name="T21" fmla="*/ 148 h 148"/>
                <a:gd name="T22" fmla="*/ 116 w 232"/>
                <a:gd name="T23" fmla="*/ 11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2" h="148">
                  <a:moveTo>
                    <a:pt x="116" y="114"/>
                  </a:moveTo>
                  <a:cubicBezTo>
                    <a:pt x="124" y="103"/>
                    <a:pt x="128" y="89"/>
                    <a:pt x="128" y="74"/>
                  </a:cubicBezTo>
                  <a:cubicBezTo>
                    <a:pt x="128" y="47"/>
                    <a:pt x="151" y="24"/>
                    <a:pt x="178" y="24"/>
                  </a:cubicBezTo>
                  <a:cubicBezTo>
                    <a:pt x="196" y="24"/>
                    <a:pt x="211" y="34"/>
                    <a:pt x="220" y="48"/>
                  </a:cubicBezTo>
                  <a:cubicBezTo>
                    <a:pt x="223" y="39"/>
                    <a:pt x="227" y="31"/>
                    <a:pt x="232" y="24"/>
                  </a:cubicBezTo>
                  <a:cubicBezTo>
                    <a:pt x="219" y="10"/>
                    <a:pt x="199" y="0"/>
                    <a:pt x="178" y="0"/>
                  </a:cubicBezTo>
                  <a:cubicBezTo>
                    <a:pt x="137" y="0"/>
                    <a:pt x="104" y="33"/>
                    <a:pt x="104" y="74"/>
                  </a:cubicBezTo>
                  <a:cubicBezTo>
                    <a:pt x="104" y="102"/>
                    <a:pt x="82" y="124"/>
                    <a:pt x="54" y="124"/>
                  </a:cubicBezTo>
                  <a:cubicBezTo>
                    <a:pt x="37" y="124"/>
                    <a:pt x="21" y="115"/>
                    <a:pt x="12" y="101"/>
                  </a:cubicBezTo>
                  <a:cubicBezTo>
                    <a:pt x="10" y="109"/>
                    <a:pt x="5" y="117"/>
                    <a:pt x="0" y="124"/>
                  </a:cubicBezTo>
                  <a:cubicBezTo>
                    <a:pt x="14" y="139"/>
                    <a:pt x="33" y="148"/>
                    <a:pt x="54" y="148"/>
                  </a:cubicBezTo>
                  <a:cubicBezTo>
                    <a:pt x="80" y="148"/>
                    <a:pt x="103" y="134"/>
                    <a:pt x="116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Freeform 1748"/>
            <p:cNvSpPr>
              <a:spLocks/>
            </p:cNvSpPr>
            <p:nvPr/>
          </p:nvSpPr>
          <p:spPr bwMode="auto">
            <a:xfrm>
              <a:off x="5678488" y="6581775"/>
              <a:ext cx="138113" cy="88900"/>
            </a:xfrm>
            <a:custGeom>
              <a:avLst/>
              <a:gdLst>
                <a:gd name="T0" fmla="*/ 96 w 232"/>
                <a:gd name="T1" fmla="*/ 101 h 148"/>
                <a:gd name="T2" fmla="*/ 54 w 232"/>
                <a:gd name="T3" fmla="*/ 124 h 148"/>
                <a:gd name="T4" fmla="*/ 12 w 232"/>
                <a:gd name="T5" fmla="*/ 101 h 148"/>
                <a:gd name="T6" fmla="*/ 0 w 232"/>
                <a:gd name="T7" fmla="*/ 124 h 148"/>
                <a:gd name="T8" fmla="*/ 54 w 232"/>
                <a:gd name="T9" fmla="*/ 148 h 148"/>
                <a:gd name="T10" fmla="*/ 108 w 232"/>
                <a:gd name="T11" fmla="*/ 124 h 148"/>
                <a:gd name="T12" fmla="*/ 116 w 232"/>
                <a:gd name="T13" fmla="*/ 114 h 148"/>
                <a:gd name="T14" fmla="*/ 128 w 232"/>
                <a:gd name="T15" fmla="*/ 74 h 148"/>
                <a:gd name="T16" fmla="*/ 128 w 232"/>
                <a:gd name="T17" fmla="*/ 74 h 148"/>
                <a:gd name="T18" fmla="*/ 128 w 232"/>
                <a:gd name="T19" fmla="*/ 74 h 148"/>
                <a:gd name="T20" fmla="*/ 178 w 232"/>
                <a:gd name="T21" fmla="*/ 24 h 148"/>
                <a:gd name="T22" fmla="*/ 220 w 232"/>
                <a:gd name="T23" fmla="*/ 48 h 148"/>
                <a:gd name="T24" fmla="*/ 232 w 232"/>
                <a:gd name="T25" fmla="*/ 24 h 148"/>
                <a:gd name="T26" fmla="*/ 178 w 232"/>
                <a:gd name="T27" fmla="*/ 0 h 148"/>
                <a:gd name="T28" fmla="*/ 116 w 232"/>
                <a:gd name="T29" fmla="*/ 34 h 148"/>
                <a:gd name="T30" fmla="*/ 116 w 232"/>
                <a:gd name="T31" fmla="*/ 34 h 148"/>
                <a:gd name="T32" fmla="*/ 115 w 232"/>
                <a:gd name="T33" fmla="*/ 35 h 148"/>
                <a:gd name="T34" fmla="*/ 112 w 232"/>
                <a:gd name="T35" fmla="*/ 41 h 148"/>
                <a:gd name="T36" fmla="*/ 110 w 232"/>
                <a:gd name="T37" fmla="*/ 44 h 148"/>
                <a:gd name="T38" fmla="*/ 109 w 232"/>
                <a:gd name="T39" fmla="*/ 47 h 148"/>
                <a:gd name="T40" fmla="*/ 108 w 232"/>
                <a:gd name="T41" fmla="*/ 50 h 148"/>
                <a:gd name="T42" fmla="*/ 107 w 232"/>
                <a:gd name="T43" fmla="*/ 53 h 148"/>
                <a:gd name="T44" fmla="*/ 106 w 232"/>
                <a:gd name="T45" fmla="*/ 59 h 148"/>
                <a:gd name="T46" fmla="*/ 105 w 232"/>
                <a:gd name="T47" fmla="*/ 61 h 148"/>
                <a:gd name="T48" fmla="*/ 104 w 232"/>
                <a:gd name="T49" fmla="*/ 65 h 148"/>
                <a:gd name="T50" fmla="*/ 104 w 232"/>
                <a:gd name="T51" fmla="*/ 67 h 148"/>
                <a:gd name="T52" fmla="*/ 104 w 232"/>
                <a:gd name="T53" fmla="*/ 74 h 148"/>
                <a:gd name="T54" fmla="*/ 104 w 232"/>
                <a:gd name="T55" fmla="*/ 74 h 148"/>
                <a:gd name="T56" fmla="*/ 104 w 232"/>
                <a:gd name="T57" fmla="*/ 74 h 148"/>
                <a:gd name="T58" fmla="*/ 104 w 232"/>
                <a:gd name="T59" fmla="*/ 74 h 148"/>
                <a:gd name="T60" fmla="*/ 104 w 232"/>
                <a:gd name="T61" fmla="*/ 74 h 148"/>
                <a:gd name="T62" fmla="*/ 96 w 232"/>
                <a:gd name="T63" fmla="*/ 10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2" h="148">
                  <a:moveTo>
                    <a:pt x="96" y="101"/>
                  </a:moveTo>
                  <a:cubicBezTo>
                    <a:pt x="87" y="115"/>
                    <a:pt x="72" y="124"/>
                    <a:pt x="54" y="124"/>
                  </a:cubicBezTo>
                  <a:cubicBezTo>
                    <a:pt x="36" y="124"/>
                    <a:pt x="21" y="115"/>
                    <a:pt x="12" y="101"/>
                  </a:cubicBezTo>
                  <a:cubicBezTo>
                    <a:pt x="9" y="109"/>
                    <a:pt x="5" y="117"/>
                    <a:pt x="0" y="124"/>
                  </a:cubicBezTo>
                  <a:cubicBezTo>
                    <a:pt x="13" y="139"/>
                    <a:pt x="33" y="148"/>
                    <a:pt x="54" y="148"/>
                  </a:cubicBezTo>
                  <a:cubicBezTo>
                    <a:pt x="75" y="148"/>
                    <a:pt x="95" y="139"/>
                    <a:pt x="108" y="124"/>
                  </a:cubicBezTo>
                  <a:cubicBezTo>
                    <a:pt x="111" y="121"/>
                    <a:pt x="113" y="118"/>
                    <a:pt x="116" y="114"/>
                  </a:cubicBezTo>
                  <a:cubicBezTo>
                    <a:pt x="123" y="103"/>
                    <a:pt x="128" y="89"/>
                    <a:pt x="128" y="74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8" y="47"/>
                    <a:pt x="150" y="24"/>
                    <a:pt x="178" y="24"/>
                  </a:cubicBezTo>
                  <a:cubicBezTo>
                    <a:pt x="195" y="24"/>
                    <a:pt x="211" y="34"/>
                    <a:pt x="220" y="48"/>
                  </a:cubicBezTo>
                  <a:cubicBezTo>
                    <a:pt x="222" y="39"/>
                    <a:pt x="227" y="31"/>
                    <a:pt x="232" y="24"/>
                  </a:cubicBezTo>
                  <a:cubicBezTo>
                    <a:pt x="218" y="10"/>
                    <a:pt x="199" y="0"/>
                    <a:pt x="178" y="0"/>
                  </a:cubicBezTo>
                  <a:cubicBezTo>
                    <a:pt x="152" y="0"/>
                    <a:pt x="129" y="14"/>
                    <a:pt x="116" y="34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6" y="34"/>
                    <a:pt x="116" y="35"/>
                    <a:pt x="115" y="35"/>
                  </a:cubicBezTo>
                  <a:cubicBezTo>
                    <a:pt x="114" y="37"/>
                    <a:pt x="113" y="39"/>
                    <a:pt x="112" y="41"/>
                  </a:cubicBezTo>
                  <a:cubicBezTo>
                    <a:pt x="111" y="42"/>
                    <a:pt x="111" y="43"/>
                    <a:pt x="110" y="44"/>
                  </a:cubicBezTo>
                  <a:cubicBezTo>
                    <a:pt x="110" y="45"/>
                    <a:pt x="109" y="46"/>
                    <a:pt x="109" y="47"/>
                  </a:cubicBezTo>
                  <a:cubicBezTo>
                    <a:pt x="109" y="48"/>
                    <a:pt x="108" y="49"/>
                    <a:pt x="108" y="50"/>
                  </a:cubicBezTo>
                  <a:cubicBezTo>
                    <a:pt x="108" y="51"/>
                    <a:pt x="107" y="52"/>
                    <a:pt x="107" y="53"/>
                  </a:cubicBezTo>
                  <a:cubicBezTo>
                    <a:pt x="106" y="55"/>
                    <a:pt x="106" y="57"/>
                    <a:pt x="106" y="59"/>
                  </a:cubicBezTo>
                  <a:cubicBezTo>
                    <a:pt x="105" y="59"/>
                    <a:pt x="105" y="60"/>
                    <a:pt x="105" y="61"/>
                  </a:cubicBezTo>
                  <a:cubicBezTo>
                    <a:pt x="105" y="62"/>
                    <a:pt x="105" y="64"/>
                    <a:pt x="104" y="65"/>
                  </a:cubicBezTo>
                  <a:cubicBezTo>
                    <a:pt x="104" y="66"/>
                    <a:pt x="104" y="67"/>
                    <a:pt x="104" y="67"/>
                  </a:cubicBezTo>
                  <a:cubicBezTo>
                    <a:pt x="104" y="70"/>
                    <a:pt x="104" y="72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84"/>
                    <a:pt x="101" y="93"/>
                    <a:pt x="9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1749"/>
            <p:cNvSpPr>
              <a:spLocks/>
            </p:cNvSpPr>
            <p:nvPr/>
          </p:nvSpPr>
          <p:spPr bwMode="auto">
            <a:xfrm>
              <a:off x="5751513" y="6581775"/>
              <a:ext cx="138113" cy="88900"/>
            </a:xfrm>
            <a:custGeom>
              <a:avLst/>
              <a:gdLst>
                <a:gd name="T0" fmla="*/ 55 w 232"/>
                <a:gd name="T1" fmla="*/ 124 h 148"/>
                <a:gd name="T2" fmla="*/ 12 w 232"/>
                <a:gd name="T3" fmla="*/ 101 h 148"/>
                <a:gd name="T4" fmla="*/ 0 w 232"/>
                <a:gd name="T5" fmla="*/ 124 h 148"/>
                <a:gd name="T6" fmla="*/ 55 w 232"/>
                <a:gd name="T7" fmla="*/ 148 h 148"/>
                <a:gd name="T8" fmla="*/ 116 w 232"/>
                <a:gd name="T9" fmla="*/ 114 h 148"/>
                <a:gd name="T10" fmla="*/ 128 w 232"/>
                <a:gd name="T11" fmla="*/ 74 h 148"/>
                <a:gd name="T12" fmla="*/ 178 w 232"/>
                <a:gd name="T13" fmla="*/ 24 h 148"/>
                <a:gd name="T14" fmla="*/ 220 w 232"/>
                <a:gd name="T15" fmla="*/ 48 h 148"/>
                <a:gd name="T16" fmla="*/ 232 w 232"/>
                <a:gd name="T17" fmla="*/ 24 h 148"/>
                <a:gd name="T18" fmla="*/ 178 w 232"/>
                <a:gd name="T19" fmla="*/ 0 h 148"/>
                <a:gd name="T20" fmla="*/ 104 w 232"/>
                <a:gd name="T21" fmla="*/ 74 h 148"/>
                <a:gd name="T22" fmla="*/ 55 w 232"/>
                <a:gd name="T23" fmla="*/ 12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2" h="148">
                  <a:moveTo>
                    <a:pt x="55" y="124"/>
                  </a:moveTo>
                  <a:cubicBezTo>
                    <a:pt x="37" y="124"/>
                    <a:pt x="21" y="115"/>
                    <a:pt x="12" y="101"/>
                  </a:cubicBezTo>
                  <a:cubicBezTo>
                    <a:pt x="10" y="109"/>
                    <a:pt x="6" y="117"/>
                    <a:pt x="0" y="124"/>
                  </a:cubicBezTo>
                  <a:cubicBezTo>
                    <a:pt x="14" y="139"/>
                    <a:pt x="33" y="148"/>
                    <a:pt x="55" y="148"/>
                  </a:cubicBezTo>
                  <a:cubicBezTo>
                    <a:pt x="80" y="148"/>
                    <a:pt x="103" y="134"/>
                    <a:pt x="116" y="114"/>
                  </a:cubicBezTo>
                  <a:cubicBezTo>
                    <a:pt x="124" y="103"/>
                    <a:pt x="128" y="89"/>
                    <a:pt x="128" y="74"/>
                  </a:cubicBezTo>
                  <a:cubicBezTo>
                    <a:pt x="128" y="47"/>
                    <a:pt x="151" y="24"/>
                    <a:pt x="178" y="24"/>
                  </a:cubicBezTo>
                  <a:cubicBezTo>
                    <a:pt x="196" y="24"/>
                    <a:pt x="211" y="34"/>
                    <a:pt x="220" y="48"/>
                  </a:cubicBezTo>
                  <a:cubicBezTo>
                    <a:pt x="223" y="39"/>
                    <a:pt x="227" y="31"/>
                    <a:pt x="232" y="24"/>
                  </a:cubicBezTo>
                  <a:cubicBezTo>
                    <a:pt x="219" y="10"/>
                    <a:pt x="199" y="0"/>
                    <a:pt x="178" y="0"/>
                  </a:cubicBezTo>
                  <a:cubicBezTo>
                    <a:pt x="137" y="0"/>
                    <a:pt x="104" y="33"/>
                    <a:pt x="104" y="74"/>
                  </a:cubicBezTo>
                  <a:cubicBezTo>
                    <a:pt x="104" y="102"/>
                    <a:pt x="82" y="124"/>
                    <a:pt x="5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Freeform 1750"/>
            <p:cNvSpPr>
              <a:spLocks/>
            </p:cNvSpPr>
            <p:nvPr/>
          </p:nvSpPr>
          <p:spPr bwMode="auto">
            <a:xfrm>
              <a:off x="5826126" y="6581775"/>
              <a:ext cx="138113" cy="88900"/>
            </a:xfrm>
            <a:custGeom>
              <a:avLst/>
              <a:gdLst>
                <a:gd name="T0" fmla="*/ 116 w 232"/>
                <a:gd name="T1" fmla="*/ 34 h 148"/>
                <a:gd name="T2" fmla="*/ 116 w 232"/>
                <a:gd name="T3" fmla="*/ 34 h 148"/>
                <a:gd name="T4" fmla="*/ 115 w 232"/>
                <a:gd name="T5" fmla="*/ 35 h 148"/>
                <a:gd name="T6" fmla="*/ 112 w 232"/>
                <a:gd name="T7" fmla="*/ 41 h 148"/>
                <a:gd name="T8" fmla="*/ 110 w 232"/>
                <a:gd name="T9" fmla="*/ 44 h 148"/>
                <a:gd name="T10" fmla="*/ 109 w 232"/>
                <a:gd name="T11" fmla="*/ 47 h 148"/>
                <a:gd name="T12" fmla="*/ 108 w 232"/>
                <a:gd name="T13" fmla="*/ 50 h 148"/>
                <a:gd name="T14" fmla="*/ 107 w 232"/>
                <a:gd name="T15" fmla="*/ 53 h 148"/>
                <a:gd name="T16" fmla="*/ 106 w 232"/>
                <a:gd name="T17" fmla="*/ 59 h 148"/>
                <a:gd name="T18" fmla="*/ 105 w 232"/>
                <a:gd name="T19" fmla="*/ 61 h 148"/>
                <a:gd name="T20" fmla="*/ 105 w 232"/>
                <a:gd name="T21" fmla="*/ 65 h 148"/>
                <a:gd name="T22" fmla="*/ 104 w 232"/>
                <a:gd name="T23" fmla="*/ 67 h 148"/>
                <a:gd name="T24" fmla="*/ 104 w 232"/>
                <a:gd name="T25" fmla="*/ 74 h 148"/>
                <a:gd name="T26" fmla="*/ 104 w 232"/>
                <a:gd name="T27" fmla="*/ 74 h 148"/>
                <a:gd name="T28" fmla="*/ 104 w 232"/>
                <a:gd name="T29" fmla="*/ 74 h 148"/>
                <a:gd name="T30" fmla="*/ 104 w 232"/>
                <a:gd name="T31" fmla="*/ 74 h 148"/>
                <a:gd name="T32" fmla="*/ 104 w 232"/>
                <a:gd name="T33" fmla="*/ 74 h 148"/>
                <a:gd name="T34" fmla="*/ 96 w 232"/>
                <a:gd name="T35" fmla="*/ 101 h 148"/>
                <a:gd name="T36" fmla="*/ 54 w 232"/>
                <a:gd name="T37" fmla="*/ 124 h 148"/>
                <a:gd name="T38" fmla="*/ 12 w 232"/>
                <a:gd name="T39" fmla="*/ 101 h 148"/>
                <a:gd name="T40" fmla="*/ 0 w 232"/>
                <a:gd name="T41" fmla="*/ 124 h 148"/>
                <a:gd name="T42" fmla="*/ 54 w 232"/>
                <a:gd name="T43" fmla="*/ 148 h 148"/>
                <a:gd name="T44" fmla="*/ 108 w 232"/>
                <a:gd name="T45" fmla="*/ 124 h 148"/>
                <a:gd name="T46" fmla="*/ 116 w 232"/>
                <a:gd name="T47" fmla="*/ 114 h 148"/>
                <a:gd name="T48" fmla="*/ 128 w 232"/>
                <a:gd name="T49" fmla="*/ 74 h 148"/>
                <a:gd name="T50" fmla="*/ 128 w 232"/>
                <a:gd name="T51" fmla="*/ 74 h 148"/>
                <a:gd name="T52" fmla="*/ 128 w 232"/>
                <a:gd name="T53" fmla="*/ 74 h 148"/>
                <a:gd name="T54" fmla="*/ 178 w 232"/>
                <a:gd name="T55" fmla="*/ 24 h 148"/>
                <a:gd name="T56" fmla="*/ 220 w 232"/>
                <a:gd name="T57" fmla="*/ 48 h 148"/>
                <a:gd name="T58" fmla="*/ 232 w 232"/>
                <a:gd name="T59" fmla="*/ 24 h 148"/>
                <a:gd name="T60" fmla="*/ 178 w 232"/>
                <a:gd name="T61" fmla="*/ 0 h 148"/>
                <a:gd name="T62" fmla="*/ 116 w 232"/>
                <a:gd name="T63" fmla="*/ 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2" h="148">
                  <a:moveTo>
                    <a:pt x="116" y="34"/>
                  </a:moveTo>
                  <a:cubicBezTo>
                    <a:pt x="116" y="34"/>
                    <a:pt x="116" y="34"/>
                    <a:pt x="116" y="34"/>
                  </a:cubicBezTo>
                  <a:cubicBezTo>
                    <a:pt x="116" y="34"/>
                    <a:pt x="116" y="35"/>
                    <a:pt x="115" y="35"/>
                  </a:cubicBezTo>
                  <a:cubicBezTo>
                    <a:pt x="114" y="37"/>
                    <a:pt x="113" y="39"/>
                    <a:pt x="112" y="41"/>
                  </a:cubicBezTo>
                  <a:cubicBezTo>
                    <a:pt x="111" y="42"/>
                    <a:pt x="111" y="43"/>
                    <a:pt x="110" y="44"/>
                  </a:cubicBezTo>
                  <a:cubicBezTo>
                    <a:pt x="110" y="45"/>
                    <a:pt x="110" y="46"/>
                    <a:pt x="109" y="47"/>
                  </a:cubicBezTo>
                  <a:cubicBezTo>
                    <a:pt x="109" y="48"/>
                    <a:pt x="108" y="49"/>
                    <a:pt x="108" y="50"/>
                  </a:cubicBezTo>
                  <a:cubicBezTo>
                    <a:pt x="108" y="51"/>
                    <a:pt x="107" y="52"/>
                    <a:pt x="107" y="53"/>
                  </a:cubicBezTo>
                  <a:cubicBezTo>
                    <a:pt x="107" y="55"/>
                    <a:pt x="106" y="57"/>
                    <a:pt x="106" y="59"/>
                  </a:cubicBezTo>
                  <a:cubicBezTo>
                    <a:pt x="105" y="59"/>
                    <a:pt x="105" y="60"/>
                    <a:pt x="105" y="61"/>
                  </a:cubicBezTo>
                  <a:cubicBezTo>
                    <a:pt x="105" y="62"/>
                    <a:pt x="105" y="64"/>
                    <a:pt x="105" y="65"/>
                  </a:cubicBezTo>
                  <a:cubicBezTo>
                    <a:pt x="104" y="66"/>
                    <a:pt x="104" y="67"/>
                    <a:pt x="104" y="67"/>
                  </a:cubicBezTo>
                  <a:cubicBezTo>
                    <a:pt x="104" y="70"/>
                    <a:pt x="104" y="72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84"/>
                    <a:pt x="101" y="93"/>
                    <a:pt x="96" y="101"/>
                  </a:cubicBezTo>
                  <a:cubicBezTo>
                    <a:pt x="87" y="115"/>
                    <a:pt x="72" y="124"/>
                    <a:pt x="54" y="124"/>
                  </a:cubicBezTo>
                  <a:cubicBezTo>
                    <a:pt x="36" y="124"/>
                    <a:pt x="21" y="115"/>
                    <a:pt x="12" y="101"/>
                  </a:cubicBezTo>
                  <a:cubicBezTo>
                    <a:pt x="9" y="109"/>
                    <a:pt x="5" y="117"/>
                    <a:pt x="0" y="124"/>
                  </a:cubicBezTo>
                  <a:cubicBezTo>
                    <a:pt x="14" y="139"/>
                    <a:pt x="33" y="148"/>
                    <a:pt x="54" y="148"/>
                  </a:cubicBezTo>
                  <a:cubicBezTo>
                    <a:pt x="75" y="148"/>
                    <a:pt x="95" y="139"/>
                    <a:pt x="108" y="124"/>
                  </a:cubicBezTo>
                  <a:cubicBezTo>
                    <a:pt x="111" y="121"/>
                    <a:pt x="114" y="118"/>
                    <a:pt x="116" y="114"/>
                  </a:cubicBezTo>
                  <a:cubicBezTo>
                    <a:pt x="123" y="103"/>
                    <a:pt x="128" y="89"/>
                    <a:pt x="128" y="74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8" y="47"/>
                    <a:pt x="150" y="24"/>
                    <a:pt x="178" y="24"/>
                  </a:cubicBezTo>
                  <a:cubicBezTo>
                    <a:pt x="195" y="24"/>
                    <a:pt x="211" y="34"/>
                    <a:pt x="220" y="48"/>
                  </a:cubicBezTo>
                  <a:cubicBezTo>
                    <a:pt x="223" y="39"/>
                    <a:pt x="227" y="31"/>
                    <a:pt x="232" y="24"/>
                  </a:cubicBezTo>
                  <a:cubicBezTo>
                    <a:pt x="218" y="10"/>
                    <a:pt x="199" y="0"/>
                    <a:pt x="178" y="0"/>
                  </a:cubicBezTo>
                  <a:cubicBezTo>
                    <a:pt x="152" y="0"/>
                    <a:pt x="129" y="14"/>
                    <a:pt x="116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Freeform 1751"/>
            <p:cNvSpPr>
              <a:spLocks/>
            </p:cNvSpPr>
            <p:nvPr/>
          </p:nvSpPr>
          <p:spPr bwMode="auto">
            <a:xfrm>
              <a:off x="5899151" y="6581775"/>
              <a:ext cx="138113" cy="88900"/>
            </a:xfrm>
            <a:custGeom>
              <a:avLst/>
              <a:gdLst>
                <a:gd name="T0" fmla="*/ 54 w 231"/>
                <a:gd name="T1" fmla="*/ 124 h 148"/>
                <a:gd name="T2" fmla="*/ 12 w 231"/>
                <a:gd name="T3" fmla="*/ 101 h 148"/>
                <a:gd name="T4" fmla="*/ 0 w 231"/>
                <a:gd name="T5" fmla="*/ 124 h 148"/>
                <a:gd name="T6" fmla="*/ 54 w 231"/>
                <a:gd name="T7" fmla="*/ 148 h 148"/>
                <a:gd name="T8" fmla="*/ 115 w 231"/>
                <a:gd name="T9" fmla="*/ 114 h 148"/>
                <a:gd name="T10" fmla="*/ 127 w 231"/>
                <a:gd name="T11" fmla="*/ 74 h 148"/>
                <a:gd name="T12" fmla="*/ 177 w 231"/>
                <a:gd name="T13" fmla="*/ 24 h 148"/>
                <a:gd name="T14" fmla="*/ 219 w 231"/>
                <a:gd name="T15" fmla="*/ 48 h 148"/>
                <a:gd name="T16" fmla="*/ 231 w 231"/>
                <a:gd name="T17" fmla="*/ 24 h 148"/>
                <a:gd name="T18" fmla="*/ 177 w 231"/>
                <a:gd name="T19" fmla="*/ 0 h 148"/>
                <a:gd name="T20" fmla="*/ 103 w 231"/>
                <a:gd name="T21" fmla="*/ 74 h 148"/>
                <a:gd name="T22" fmla="*/ 54 w 231"/>
                <a:gd name="T23" fmla="*/ 12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148">
                  <a:moveTo>
                    <a:pt x="54" y="124"/>
                  </a:moveTo>
                  <a:cubicBezTo>
                    <a:pt x="36" y="124"/>
                    <a:pt x="20" y="115"/>
                    <a:pt x="12" y="101"/>
                  </a:cubicBezTo>
                  <a:cubicBezTo>
                    <a:pt x="9" y="109"/>
                    <a:pt x="5" y="117"/>
                    <a:pt x="0" y="124"/>
                  </a:cubicBezTo>
                  <a:cubicBezTo>
                    <a:pt x="13" y="139"/>
                    <a:pt x="32" y="148"/>
                    <a:pt x="54" y="148"/>
                  </a:cubicBezTo>
                  <a:cubicBezTo>
                    <a:pt x="80" y="148"/>
                    <a:pt x="102" y="134"/>
                    <a:pt x="115" y="114"/>
                  </a:cubicBezTo>
                  <a:cubicBezTo>
                    <a:pt x="123" y="103"/>
                    <a:pt x="127" y="89"/>
                    <a:pt x="127" y="74"/>
                  </a:cubicBezTo>
                  <a:cubicBezTo>
                    <a:pt x="127" y="47"/>
                    <a:pt x="150" y="24"/>
                    <a:pt x="177" y="24"/>
                  </a:cubicBezTo>
                  <a:cubicBezTo>
                    <a:pt x="195" y="24"/>
                    <a:pt x="210" y="34"/>
                    <a:pt x="219" y="48"/>
                  </a:cubicBezTo>
                  <a:cubicBezTo>
                    <a:pt x="222" y="39"/>
                    <a:pt x="226" y="31"/>
                    <a:pt x="231" y="24"/>
                  </a:cubicBezTo>
                  <a:cubicBezTo>
                    <a:pt x="218" y="10"/>
                    <a:pt x="199" y="0"/>
                    <a:pt x="177" y="0"/>
                  </a:cubicBezTo>
                  <a:cubicBezTo>
                    <a:pt x="137" y="0"/>
                    <a:pt x="103" y="33"/>
                    <a:pt x="103" y="74"/>
                  </a:cubicBezTo>
                  <a:cubicBezTo>
                    <a:pt x="103" y="102"/>
                    <a:pt x="81" y="124"/>
                    <a:pt x="54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Freeform 1752"/>
            <p:cNvSpPr>
              <a:spLocks/>
            </p:cNvSpPr>
            <p:nvPr/>
          </p:nvSpPr>
          <p:spPr bwMode="auto">
            <a:xfrm>
              <a:off x="5973763" y="6581775"/>
              <a:ext cx="138113" cy="88900"/>
            </a:xfrm>
            <a:custGeom>
              <a:avLst/>
              <a:gdLst>
                <a:gd name="T0" fmla="*/ 116 w 232"/>
                <a:gd name="T1" fmla="*/ 34 h 148"/>
                <a:gd name="T2" fmla="*/ 116 w 232"/>
                <a:gd name="T3" fmla="*/ 34 h 148"/>
                <a:gd name="T4" fmla="*/ 116 w 232"/>
                <a:gd name="T5" fmla="*/ 35 h 148"/>
                <a:gd name="T6" fmla="*/ 112 w 232"/>
                <a:gd name="T7" fmla="*/ 41 h 148"/>
                <a:gd name="T8" fmla="*/ 111 w 232"/>
                <a:gd name="T9" fmla="*/ 44 h 148"/>
                <a:gd name="T10" fmla="*/ 109 w 232"/>
                <a:gd name="T11" fmla="*/ 47 h 148"/>
                <a:gd name="T12" fmla="*/ 108 w 232"/>
                <a:gd name="T13" fmla="*/ 50 h 148"/>
                <a:gd name="T14" fmla="*/ 107 w 232"/>
                <a:gd name="T15" fmla="*/ 53 h 148"/>
                <a:gd name="T16" fmla="*/ 106 w 232"/>
                <a:gd name="T17" fmla="*/ 59 h 148"/>
                <a:gd name="T18" fmla="*/ 105 w 232"/>
                <a:gd name="T19" fmla="*/ 61 h 148"/>
                <a:gd name="T20" fmla="*/ 105 w 232"/>
                <a:gd name="T21" fmla="*/ 65 h 148"/>
                <a:gd name="T22" fmla="*/ 104 w 232"/>
                <a:gd name="T23" fmla="*/ 67 h 148"/>
                <a:gd name="T24" fmla="*/ 104 w 232"/>
                <a:gd name="T25" fmla="*/ 74 h 148"/>
                <a:gd name="T26" fmla="*/ 104 w 232"/>
                <a:gd name="T27" fmla="*/ 74 h 148"/>
                <a:gd name="T28" fmla="*/ 104 w 232"/>
                <a:gd name="T29" fmla="*/ 74 h 148"/>
                <a:gd name="T30" fmla="*/ 104 w 232"/>
                <a:gd name="T31" fmla="*/ 74 h 148"/>
                <a:gd name="T32" fmla="*/ 104 w 232"/>
                <a:gd name="T33" fmla="*/ 74 h 148"/>
                <a:gd name="T34" fmla="*/ 96 w 232"/>
                <a:gd name="T35" fmla="*/ 101 h 148"/>
                <a:gd name="T36" fmla="*/ 54 w 232"/>
                <a:gd name="T37" fmla="*/ 124 h 148"/>
                <a:gd name="T38" fmla="*/ 12 w 232"/>
                <a:gd name="T39" fmla="*/ 101 h 148"/>
                <a:gd name="T40" fmla="*/ 0 w 232"/>
                <a:gd name="T41" fmla="*/ 124 h 148"/>
                <a:gd name="T42" fmla="*/ 54 w 232"/>
                <a:gd name="T43" fmla="*/ 148 h 148"/>
                <a:gd name="T44" fmla="*/ 108 w 232"/>
                <a:gd name="T45" fmla="*/ 124 h 148"/>
                <a:gd name="T46" fmla="*/ 116 w 232"/>
                <a:gd name="T47" fmla="*/ 114 h 148"/>
                <a:gd name="T48" fmla="*/ 128 w 232"/>
                <a:gd name="T49" fmla="*/ 74 h 148"/>
                <a:gd name="T50" fmla="*/ 128 w 232"/>
                <a:gd name="T51" fmla="*/ 74 h 148"/>
                <a:gd name="T52" fmla="*/ 128 w 232"/>
                <a:gd name="T53" fmla="*/ 74 h 148"/>
                <a:gd name="T54" fmla="*/ 178 w 232"/>
                <a:gd name="T55" fmla="*/ 24 h 148"/>
                <a:gd name="T56" fmla="*/ 220 w 232"/>
                <a:gd name="T57" fmla="*/ 48 h 148"/>
                <a:gd name="T58" fmla="*/ 232 w 232"/>
                <a:gd name="T59" fmla="*/ 24 h 148"/>
                <a:gd name="T60" fmla="*/ 178 w 232"/>
                <a:gd name="T61" fmla="*/ 0 h 148"/>
                <a:gd name="T62" fmla="*/ 116 w 232"/>
                <a:gd name="T63" fmla="*/ 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2" h="148">
                  <a:moveTo>
                    <a:pt x="116" y="34"/>
                  </a:moveTo>
                  <a:cubicBezTo>
                    <a:pt x="116" y="34"/>
                    <a:pt x="116" y="34"/>
                    <a:pt x="116" y="34"/>
                  </a:cubicBezTo>
                  <a:cubicBezTo>
                    <a:pt x="116" y="34"/>
                    <a:pt x="116" y="35"/>
                    <a:pt x="116" y="35"/>
                  </a:cubicBezTo>
                  <a:cubicBezTo>
                    <a:pt x="114" y="37"/>
                    <a:pt x="113" y="39"/>
                    <a:pt x="112" y="41"/>
                  </a:cubicBezTo>
                  <a:cubicBezTo>
                    <a:pt x="111" y="42"/>
                    <a:pt x="111" y="43"/>
                    <a:pt x="111" y="44"/>
                  </a:cubicBezTo>
                  <a:cubicBezTo>
                    <a:pt x="110" y="45"/>
                    <a:pt x="110" y="46"/>
                    <a:pt x="109" y="47"/>
                  </a:cubicBezTo>
                  <a:cubicBezTo>
                    <a:pt x="109" y="48"/>
                    <a:pt x="108" y="49"/>
                    <a:pt x="108" y="50"/>
                  </a:cubicBezTo>
                  <a:cubicBezTo>
                    <a:pt x="108" y="51"/>
                    <a:pt x="107" y="52"/>
                    <a:pt x="107" y="53"/>
                  </a:cubicBezTo>
                  <a:cubicBezTo>
                    <a:pt x="107" y="55"/>
                    <a:pt x="106" y="57"/>
                    <a:pt x="106" y="59"/>
                  </a:cubicBezTo>
                  <a:cubicBezTo>
                    <a:pt x="106" y="59"/>
                    <a:pt x="105" y="60"/>
                    <a:pt x="105" y="61"/>
                  </a:cubicBezTo>
                  <a:cubicBezTo>
                    <a:pt x="105" y="62"/>
                    <a:pt x="105" y="64"/>
                    <a:pt x="105" y="65"/>
                  </a:cubicBezTo>
                  <a:cubicBezTo>
                    <a:pt x="105" y="66"/>
                    <a:pt x="104" y="67"/>
                    <a:pt x="104" y="67"/>
                  </a:cubicBezTo>
                  <a:cubicBezTo>
                    <a:pt x="104" y="70"/>
                    <a:pt x="104" y="72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4" y="84"/>
                    <a:pt x="101" y="93"/>
                    <a:pt x="96" y="101"/>
                  </a:cubicBezTo>
                  <a:cubicBezTo>
                    <a:pt x="87" y="115"/>
                    <a:pt x="72" y="124"/>
                    <a:pt x="54" y="124"/>
                  </a:cubicBezTo>
                  <a:cubicBezTo>
                    <a:pt x="36" y="124"/>
                    <a:pt x="21" y="115"/>
                    <a:pt x="12" y="101"/>
                  </a:cubicBezTo>
                  <a:cubicBezTo>
                    <a:pt x="9" y="109"/>
                    <a:pt x="5" y="117"/>
                    <a:pt x="0" y="124"/>
                  </a:cubicBezTo>
                  <a:cubicBezTo>
                    <a:pt x="14" y="139"/>
                    <a:pt x="33" y="148"/>
                    <a:pt x="54" y="148"/>
                  </a:cubicBezTo>
                  <a:cubicBezTo>
                    <a:pt x="76" y="148"/>
                    <a:pt x="95" y="139"/>
                    <a:pt x="108" y="124"/>
                  </a:cubicBezTo>
                  <a:cubicBezTo>
                    <a:pt x="111" y="121"/>
                    <a:pt x="114" y="118"/>
                    <a:pt x="116" y="114"/>
                  </a:cubicBezTo>
                  <a:cubicBezTo>
                    <a:pt x="123" y="103"/>
                    <a:pt x="128" y="89"/>
                    <a:pt x="128" y="74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8" y="47"/>
                    <a:pt x="150" y="24"/>
                    <a:pt x="178" y="24"/>
                  </a:cubicBezTo>
                  <a:cubicBezTo>
                    <a:pt x="195" y="24"/>
                    <a:pt x="211" y="34"/>
                    <a:pt x="220" y="48"/>
                  </a:cubicBezTo>
                  <a:cubicBezTo>
                    <a:pt x="223" y="39"/>
                    <a:pt x="227" y="31"/>
                    <a:pt x="232" y="24"/>
                  </a:cubicBezTo>
                  <a:cubicBezTo>
                    <a:pt x="218" y="10"/>
                    <a:pt x="199" y="0"/>
                    <a:pt x="178" y="0"/>
                  </a:cubicBezTo>
                  <a:cubicBezTo>
                    <a:pt x="152" y="0"/>
                    <a:pt x="129" y="14"/>
                    <a:pt x="116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Freeform 1753"/>
            <p:cNvSpPr>
              <a:spLocks/>
            </p:cNvSpPr>
            <p:nvPr/>
          </p:nvSpPr>
          <p:spPr bwMode="auto">
            <a:xfrm>
              <a:off x="6046788" y="6581775"/>
              <a:ext cx="133350" cy="88900"/>
            </a:xfrm>
            <a:custGeom>
              <a:avLst/>
              <a:gdLst>
                <a:gd name="T0" fmla="*/ 104 w 223"/>
                <a:gd name="T1" fmla="*/ 74 h 148"/>
                <a:gd name="T2" fmla="*/ 54 w 223"/>
                <a:gd name="T3" fmla="*/ 124 h 148"/>
                <a:gd name="T4" fmla="*/ 12 w 223"/>
                <a:gd name="T5" fmla="*/ 101 h 148"/>
                <a:gd name="T6" fmla="*/ 0 w 223"/>
                <a:gd name="T7" fmla="*/ 124 h 148"/>
                <a:gd name="T8" fmla="*/ 54 w 223"/>
                <a:gd name="T9" fmla="*/ 148 h 148"/>
                <a:gd name="T10" fmla="*/ 116 w 223"/>
                <a:gd name="T11" fmla="*/ 114 h 148"/>
                <a:gd name="T12" fmla="*/ 127 w 223"/>
                <a:gd name="T13" fmla="*/ 74 h 148"/>
                <a:gd name="T14" fmla="*/ 177 w 223"/>
                <a:gd name="T15" fmla="*/ 24 h 148"/>
                <a:gd name="T16" fmla="*/ 219 w 223"/>
                <a:gd name="T17" fmla="*/ 48 h 148"/>
                <a:gd name="T18" fmla="*/ 223 w 223"/>
                <a:gd name="T19" fmla="*/ 39 h 148"/>
                <a:gd name="T20" fmla="*/ 223 w 223"/>
                <a:gd name="T21" fmla="*/ 17 h 148"/>
                <a:gd name="T22" fmla="*/ 177 w 223"/>
                <a:gd name="T23" fmla="*/ 0 h 148"/>
                <a:gd name="T24" fmla="*/ 104 w 223"/>
                <a:gd name="T25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3" h="148">
                  <a:moveTo>
                    <a:pt x="104" y="74"/>
                  </a:moveTo>
                  <a:cubicBezTo>
                    <a:pt x="104" y="102"/>
                    <a:pt x="81" y="124"/>
                    <a:pt x="54" y="124"/>
                  </a:cubicBezTo>
                  <a:cubicBezTo>
                    <a:pt x="36" y="124"/>
                    <a:pt x="20" y="115"/>
                    <a:pt x="12" y="101"/>
                  </a:cubicBezTo>
                  <a:cubicBezTo>
                    <a:pt x="9" y="109"/>
                    <a:pt x="5" y="117"/>
                    <a:pt x="0" y="124"/>
                  </a:cubicBezTo>
                  <a:cubicBezTo>
                    <a:pt x="13" y="139"/>
                    <a:pt x="32" y="148"/>
                    <a:pt x="54" y="148"/>
                  </a:cubicBezTo>
                  <a:cubicBezTo>
                    <a:pt x="80" y="148"/>
                    <a:pt x="102" y="134"/>
                    <a:pt x="116" y="114"/>
                  </a:cubicBezTo>
                  <a:cubicBezTo>
                    <a:pt x="123" y="103"/>
                    <a:pt x="127" y="89"/>
                    <a:pt x="127" y="74"/>
                  </a:cubicBezTo>
                  <a:cubicBezTo>
                    <a:pt x="127" y="47"/>
                    <a:pt x="150" y="24"/>
                    <a:pt x="177" y="24"/>
                  </a:cubicBezTo>
                  <a:cubicBezTo>
                    <a:pt x="195" y="24"/>
                    <a:pt x="211" y="34"/>
                    <a:pt x="219" y="48"/>
                  </a:cubicBezTo>
                  <a:cubicBezTo>
                    <a:pt x="220" y="44"/>
                    <a:pt x="222" y="41"/>
                    <a:pt x="223" y="39"/>
                  </a:cubicBezTo>
                  <a:cubicBezTo>
                    <a:pt x="223" y="17"/>
                    <a:pt x="223" y="17"/>
                    <a:pt x="223" y="17"/>
                  </a:cubicBezTo>
                  <a:cubicBezTo>
                    <a:pt x="210" y="7"/>
                    <a:pt x="195" y="0"/>
                    <a:pt x="177" y="0"/>
                  </a:cubicBezTo>
                  <a:cubicBezTo>
                    <a:pt x="137" y="0"/>
                    <a:pt x="104" y="33"/>
                    <a:pt x="104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Freeform 1754"/>
            <p:cNvSpPr>
              <a:spLocks/>
            </p:cNvSpPr>
            <p:nvPr/>
          </p:nvSpPr>
          <p:spPr bwMode="auto">
            <a:xfrm>
              <a:off x="6119813" y="6638925"/>
              <a:ext cx="60325" cy="31750"/>
            </a:xfrm>
            <a:custGeom>
              <a:avLst/>
              <a:gdLst>
                <a:gd name="T0" fmla="*/ 54 w 100"/>
                <a:gd name="T1" fmla="*/ 30 h 54"/>
                <a:gd name="T2" fmla="*/ 12 w 100"/>
                <a:gd name="T3" fmla="*/ 7 h 54"/>
                <a:gd name="T4" fmla="*/ 0 w 100"/>
                <a:gd name="T5" fmla="*/ 30 h 54"/>
                <a:gd name="T6" fmla="*/ 54 w 100"/>
                <a:gd name="T7" fmla="*/ 54 h 54"/>
                <a:gd name="T8" fmla="*/ 100 w 100"/>
                <a:gd name="T9" fmla="*/ 38 h 54"/>
                <a:gd name="T10" fmla="*/ 100 w 100"/>
                <a:gd name="T11" fmla="*/ 0 h 54"/>
                <a:gd name="T12" fmla="*/ 96 w 100"/>
                <a:gd name="T13" fmla="*/ 7 h 54"/>
                <a:gd name="T14" fmla="*/ 54 w 100"/>
                <a:gd name="T15" fmla="*/ 3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" h="54">
                  <a:moveTo>
                    <a:pt x="54" y="30"/>
                  </a:moveTo>
                  <a:cubicBezTo>
                    <a:pt x="37" y="30"/>
                    <a:pt x="21" y="21"/>
                    <a:pt x="12" y="7"/>
                  </a:cubicBezTo>
                  <a:cubicBezTo>
                    <a:pt x="9" y="15"/>
                    <a:pt x="5" y="23"/>
                    <a:pt x="0" y="30"/>
                  </a:cubicBezTo>
                  <a:cubicBezTo>
                    <a:pt x="14" y="45"/>
                    <a:pt x="33" y="54"/>
                    <a:pt x="54" y="54"/>
                  </a:cubicBezTo>
                  <a:cubicBezTo>
                    <a:pt x="72" y="54"/>
                    <a:pt x="87" y="48"/>
                    <a:pt x="100" y="3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9" y="2"/>
                    <a:pt x="98" y="4"/>
                    <a:pt x="96" y="7"/>
                  </a:cubicBezTo>
                  <a:cubicBezTo>
                    <a:pt x="88" y="21"/>
                    <a:pt x="72" y="30"/>
                    <a:pt x="5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Freeform 1755"/>
            <p:cNvSpPr>
              <a:spLocks/>
            </p:cNvSpPr>
            <p:nvPr/>
          </p:nvSpPr>
          <p:spPr bwMode="auto">
            <a:xfrm>
              <a:off x="5527676" y="6677025"/>
              <a:ext cx="26988" cy="26988"/>
            </a:xfrm>
            <a:custGeom>
              <a:avLst/>
              <a:gdLst>
                <a:gd name="T0" fmla="*/ 34 w 46"/>
                <a:gd name="T1" fmla="*/ 47 h 47"/>
                <a:gd name="T2" fmla="*/ 46 w 46"/>
                <a:gd name="T3" fmla="*/ 23 h 47"/>
                <a:gd name="T4" fmla="*/ 0 w 46"/>
                <a:gd name="T5" fmla="*/ 0 h 47"/>
                <a:gd name="T6" fmla="*/ 0 w 46"/>
                <a:gd name="T7" fmla="*/ 24 h 47"/>
                <a:gd name="T8" fmla="*/ 34 w 46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7">
                  <a:moveTo>
                    <a:pt x="34" y="47"/>
                  </a:moveTo>
                  <a:cubicBezTo>
                    <a:pt x="36" y="38"/>
                    <a:pt x="40" y="30"/>
                    <a:pt x="46" y="23"/>
                  </a:cubicBezTo>
                  <a:cubicBezTo>
                    <a:pt x="34" y="11"/>
                    <a:pt x="18" y="2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4" y="27"/>
                    <a:pt x="26" y="35"/>
                    <a:pt x="3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Freeform 1756"/>
            <p:cNvSpPr>
              <a:spLocks/>
            </p:cNvSpPr>
            <p:nvPr/>
          </p:nvSpPr>
          <p:spPr bwMode="auto">
            <a:xfrm>
              <a:off x="5527676" y="6677025"/>
              <a:ext cx="101600" cy="87313"/>
            </a:xfrm>
            <a:custGeom>
              <a:avLst/>
              <a:gdLst>
                <a:gd name="T0" fmla="*/ 53 w 169"/>
                <a:gd name="T1" fmla="*/ 113 h 147"/>
                <a:gd name="T2" fmla="*/ 65 w 169"/>
                <a:gd name="T3" fmla="*/ 73 h 147"/>
                <a:gd name="T4" fmla="*/ 65 w 169"/>
                <a:gd name="T5" fmla="*/ 73 h 147"/>
                <a:gd name="T6" fmla="*/ 65 w 169"/>
                <a:gd name="T7" fmla="*/ 73 h 147"/>
                <a:gd name="T8" fmla="*/ 115 w 169"/>
                <a:gd name="T9" fmla="*/ 23 h 147"/>
                <a:gd name="T10" fmla="*/ 157 w 169"/>
                <a:gd name="T11" fmla="*/ 47 h 147"/>
                <a:gd name="T12" fmla="*/ 169 w 169"/>
                <a:gd name="T13" fmla="*/ 23 h 147"/>
                <a:gd name="T14" fmla="*/ 115 w 169"/>
                <a:gd name="T15" fmla="*/ 0 h 147"/>
                <a:gd name="T16" fmla="*/ 53 w 169"/>
                <a:gd name="T17" fmla="*/ 33 h 147"/>
                <a:gd name="T18" fmla="*/ 53 w 169"/>
                <a:gd name="T19" fmla="*/ 33 h 147"/>
                <a:gd name="T20" fmla="*/ 53 w 169"/>
                <a:gd name="T21" fmla="*/ 34 h 147"/>
                <a:gd name="T22" fmla="*/ 49 w 169"/>
                <a:gd name="T23" fmla="*/ 41 h 147"/>
                <a:gd name="T24" fmla="*/ 48 w 169"/>
                <a:gd name="T25" fmla="*/ 43 h 147"/>
                <a:gd name="T26" fmla="*/ 47 w 169"/>
                <a:gd name="T27" fmla="*/ 46 h 147"/>
                <a:gd name="T28" fmla="*/ 45 w 169"/>
                <a:gd name="T29" fmla="*/ 49 h 147"/>
                <a:gd name="T30" fmla="*/ 44 w 169"/>
                <a:gd name="T31" fmla="*/ 52 h 147"/>
                <a:gd name="T32" fmla="*/ 43 w 169"/>
                <a:gd name="T33" fmla="*/ 58 h 147"/>
                <a:gd name="T34" fmla="*/ 43 w 169"/>
                <a:gd name="T35" fmla="*/ 60 h 147"/>
                <a:gd name="T36" fmla="*/ 42 w 169"/>
                <a:gd name="T37" fmla="*/ 65 h 147"/>
                <a:gd name="T38" fmla="*/ 42 w 169"/>
                <a:gd name="T39" fmla="*/ 67 h 147"/>
                <a:gd name="T40" fmla="*/ 41 w 169"/>
                <a:gd name="T41" fmla="*/ 73 h 147"/>
                <a:gd name="T42" fmla="*/ 41 w 169"/>
                <a:gd name="T43" fmla="*/ 73 h 147"/>
                <a:gd name="T44" fmla="*/ 41 w 169"/>
                <a:gd name="T45" fmla="*/ 73 h 147"/>
                <a:gd name="T46" fmla="*/ 41 w 169"/>
                <a:gd name="T47" fmla="*/ 73 h 147"/>
                <a:gd name="T48" fmla="*/ 41 w 169"/>
                <a:gd name="T49" fmla="*/ 73 h 147"/>
                <a:gd name="T50" fmla="*/ 34 w 169"/>
                <a:gd name="T51" fmla="*/ 100 h 147"/>
                <a:gd name="T52" fmla="*/ 0 w 169"/>
                <a:gd name="T53" fmla="*/ 122 h 147"/>
                <a:gd name="T54" fmla="*/ 0 w 169"/>
                <a:gd name="T55" fmla="*/ 147 h 147"/>
                <a:gd name="T56" fmla="*/ 46 w 169"/>
                <a:gd name="T57" fmla="*/ 123 h 147"/>
                <a:gd name="T58" fmla="*/ 53 w 169"/>
                <a:gd name="T59" fmla="*/ 11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9" h="147">
                  <a:moveTo>
                    <a:pt x="53" y="113"/>
                  </a:moveTo>
                  <a:cubicBezTo>
                    <a:pt x="61" y="102"/>
                    <a:pt x="65" y="88"/>
                    <a:pt x="65" y="73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5" y="46"/>
                    <a:pt x="88" y="23"/>
                    <a:pt x="115" y="23"/>
                  </a:cubicBezTo>
                  <a:cubicBezTo>
                    <a:pt x="133" y="23"/>
                    <a:pt x="148" y="33"/>
                    <a:pt x="157" y="47"/>
                  </a:cubicBezTo>
                  <a:cubicBezTo>
                    <a:pt x="160" y="38"/>
                    <a:pt x="164" y="30"/>
                    <a:pt x="169" y="23"/>
                  </a:cubicBezTo>
                  <a:cubicBezTo>
                    <a:pt x="156" y="9"/>
                    <a:pt x="136" y="0"/>
                    <a:pt x="115" y="0"/>
                  </a:cubicBezTo>
                  <a:cubicBezTo>
                    <a:pt x="89" y="0"/>
                    <a:pt x="66" y="13"/>
                    <a:pt x="53" y="33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3" y="33"/>
                    <a:pt x="53" y="34"/>
                    <a:pt x="53" y="34"/>
                  </a:cubicBezTo>
                  <a:cubicBezTo>
                    <a:pt x="51" y="36"/>
                    <a:pt x="50" y="38"/>
                    <a:pt x="49" y="41"/>
                  </a:cubicBezTo>
                  <a:cubicBezTo>
                    <a:pt x="49" y="41"/>
                    <a:pt x="48" y="42"/>
                    <a:pt x="48" y="43"/>
                  </a:cubicBezTo>
                  <a:cubicBezTo>
                    <a:pt x="47" y="44"/>
                    <a:pt x="47" y="45"/>
                    <a:pt x="47" y="46"/>
                  </a:cubicBezTo>
                  <a:cubicBezTo>
                    <a:pt x="46" y="47"/>
                    <a:pt x="46" y="48"/>
                    <a:pt x="45" y="49"/>
                  </a:cubicBezTo>
                  <a:cubicBezTo>
                    <a:pt x="45" y="50"/>
                    <a:pt x="45" y="51"/>
                    <a:pt x="44" y="52"/>
                  </a:cubicBezTo>
                  <a:cubicBezTo>
                    <a:pt x="44" y="54"/>
                    <a:pt x="43" y="56"/>
                    <a:pt x="43" y="58"/>
                  </a:cubicBezTo>
                  <a:cubicBezTo>
                    <a:pt x="43" y="58"/>
                    <a:pt x="43" y="59"/>
                    <a:pt x="43" y="60"/>
                  </a:cubicBezTo>
                  <a:cubicBezTo>
                    <a:pt x="42" y="61"/>
                    <a:pt x="42" y="63"/>
                    <a:pt x="42" y="65"/>
                  </a:cubicBezTo>
                  <a:cubicBezTo>
                    <a:pt x="42" y="65"/>
                    <a:pt x="42" y="66"/>
                    <a:pt x="42" y="67"/>
                  </a:cubicBezTo>
                  <a:cubicBezTo>
                    <a:pt x="41" y="69"/>
                    <a:pt x="41" y="71"/>
                    <a:pt x="41" y="73"/>
                  </a:cubicBezTo>
                  <a:cubicBezTo>
                    <a:pt x="41" y="73"/>
                    <a:pt x="41" y="73"/>
                    <a:pt x="41" y="73"/>
                  </a:cubicBezTo>
                  <a:cubicBezTo>
                    <a:pt x="41" y="73"/>
                    <a:pt x="41" y="73"/>
                    <a:pt x="41" y="73"/>
                  </a:cubicBezTo>
                  <a:cubicBezTo>
                    <a:pt x="41" y="73"/>
                    <a:pt x="41" y="73"/>
                    <a:pt x="41" y="73"/>
                  </a:cubicBezTo>
                  <a:cubicBezTo>
                    <a:pt x="41" y="73"/>
                    <a:pt x="41" y="73"/>
                    <a:pt x="41" y="73"/>
                  </a:cubicBezTo>
                  <a:cubicBezTo>
                    <a:pt x="41" y="83"/>
                    <a:pt x="38" y="92"/>
                    <a:pt x="34" y="100"/>
                  </a:cubicBezTo>
                  <a:cubicBezTo>
                    <a:pt x="26" y="112"/>
                    <a:pt x="14" y="120"/>
                    <a:pt x="0" y="122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18" y="144"/>
                    <a:pt x="34" y="136"/>
                    <a:pt x="46" y="123"/>
                  </a:cubicBezTo>
                  <a:cubicBezTo>
                    <a:pt x="48" y="120"/>
                    <a:pt x="51" y="117"/>
                    <a:pt x="53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Freeform 1757"/>
            <p:cNvSpPr>
              <a:spLocks/>
            </p:cNvSpPr>
            <p:nvPr/>
          </p:nvSpPr>
          <p:spPr bwMode="auto">
            <a:xfrm>
              <a:off x="5564188" y="6677025"/>
              <a:ext cx="138113" cy="87313"/>
            </a:xfrm>
            <a:custGeom>
              <a:avLst/>
              <a:gdLst>
                <a:gd name="T0" fmla="*/ 116 w 232"/>
                <a:gd name="T1" fmla="*/ 113 h 147"/>
                <a:gd name="T2" fmla="*/ 128 w 232"/>
                <a:gd name="T3" fmla="*/ 73 h 147"/>
                <a:gd name="T4" fmla="*/ 178 w 232"/>
                <a:gd name="T5" fmla="*/ 23 h 147"/>
                <a:gd name="T6" fmla="*/ 220 w 232"/>
                <a:gd name="T7" fmla="*/ 47 h 147"/>
                <a:gd name="T8" fmla="*/ 232 w 232"/>
                <a:gd name="T9" fmla="*/ 23 h 147"/>
                <a:gd name="T10" fmla="*/ 178 w 232"/>
                <a:gd name="T11" fmla="*/ 0 h 147"/>
                <a:gd name="T12" fmla="*/ 104 w 232"/>
                <a:gd name="T13" fmla="*/ 73 h 147"/>
                <a:gd name="T14" fmla="*/ 54 w 232"/>
                <a:gd name="T15" fmla="*/ 123 h 147"/>
                <a:gd name="T16" fmla="*/ 12 w 232"/>
                <a:gd name="T17" fmla="*/ 100 h 147"/>
                <a:gd name="T18" fmla="*/ 0 w 232"/>
                <a:gd name="T19" fmla="*/ 123 h 147"/>
                <a:gd name="T20" fmla="*/ 54 w 232"/>
                <a:gd name="T21" fmla="*/ 147 h 147"/>
                <a:gd name="T22" fmla="*/ 116 w 232"/>
                <a:gd name="T23" fmla="*/ 11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2" h="147">
                  <a:moveTo>
                    <a:pt x="116" y="113"/>
                  </a:moveTo>
                  <a:cubicBezTo>
                    <a:pt x="123" y="102"/>
                    <a:pt x="128" y="88"/>
                    <a:pt x="128" y="73"/>
                  </a:cubicBezTo>
                  <a:cubicBezTo>
                    <a:pt x="128" y="46"/>
                    <a:pt x="150" y="23"/>
                    <a:pt x="178" y="23"/>
                  </a:cubicBezTo>
                  <a:cubicBezTo>
                    <a:pt x="195" y="23"/>
                    <a:pt x="211" y="33"/>
                    <a:pt x="220" y="47"/>
                  </a:cubicBezTo>
                  <a:cubicBezTo>
                    <a:pt x="222" y="38"/>
                    <a:pt x="226" y="30"/>
                    <a:pt x="232" y="23"/>
                  </a:cubicBezTo>
                  <a:cubicBezTo>
                    <a:pt x="218" y="9"/>
                    <a:pt x="199" y="0"/>
                    <a:pt x="178" y="0"/>
                  </a:cubicBezTo>
                  <a:cubicBezTo>
                    <a:pt x="137" y="0"/>
                    <a:pt x="104" y="33"/>
                    <a:pt x="104" y="73"/>
                  </a:cubicBezTo>
                  <a:cubicBezTo>
                    <a:pt x="104" y="101"/>
                    <a:pt x="81" y="123"/>
                    <a:pt x="54" y="123"/>
                  </a:cubicBezTo>
                  <a:cubicBezTo>
                    <a:pt x="36" y="123"/>
                    <a:pt x="21" y="114"/>
                    <a:pt x="12" y="100"/>
                  </a:cubicBezTo>
                  <a:cubicBezTo>
                    <a:pt x="9" y="108"/>
                    <a:pt x="5" y="116"/>
                    <a:pt x="0" y="123"/>
                  </a:cubicBezTo>
                  <a:cubicBezTo>
                    <a:pt x="13" y="138"/>
                    <a:pt x="33" y="147"/>
                    <a:pt x="54" y="147"/>
                  </a:cubicBezTo>
                  <a:cubicBezTo>
                    <a:pt x="80" y="147"/>
                    <a:pt x="103" y="134"/>
                    <a:pt x="116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Freeform 1758"/>
            <p:cNvSpPr>
              <a:spLocks/>
            </p:cNvSpPr>
            <p:nvPr/>
          </p:nvSpPr>
          <p:spPr bwMode="auto">
            <a:xfrm>
              <a:off x="5637213" y="6677025"/>
              <a:ext cx="138113" cy="87313"/>
            </a:xfrm>
            <a:custGeom>
              <a:avLst/>
              <a:gdLst>
                <a:gd name="T0" fmla="*/ 128 w 232"/>
                <a:gd name="T1" fmla="*/ 73 h 147"/>
                <a:gd name="T2" fmla="*/ 128 w 232"/>
                <a:gd name="T3" fmla="*/ 73 h 147"/>
                <a:gd name="T4" fmla="*/ 178 w 232"/>
                <a:gd name="T5" fmla="*/ 23 h 147"/>
                <a:gd name="T6" fmla="*/ 220 w 232"/>
                <a:gd name="T7" fmla="*/ 47 h 147"/>
                <a:gd name="T8" fmla="*/ 232 w 232"/>
                <a:gd name="T9" fmla="*/ 23 h 147"/>
                <a:gd name="T10" fmla="*/ 178 w 232"/>
                <a:gd name="T11" fmla="*/ 0 h 147"/>
                <a:gd name="T12" fmla="*/ 116 w 232"/>
                <a:gd name="T13" fmla="*/ 33 h 147"/>
                <a:gd name="T14" fmla="*/ 116 w 232"/>
                <a:gd name="T15" fmla="*/ 33 h 147"/>
                <a:gd name="T16" fmla="*/ 116 w 232"/>
                <a:gd name="T17" fmla="*/ 34 h 147"/>
                <a:gd name="T18" fmla="*/ 112 w 232"/>
                <a:gd name="T19" fmla="*/ 41 h 147"/>
                <a:gd name="T20" fmla="*/ 111 w 232"/>
                <a:gd name="T21" fmla="*/ 43 h 147"/>
                <a:gd name="T22" fmla="*/ 110 w 232"/>
                <a:gd name="T23" fmla="*/ 46 h 147"/>
                <a:gd name="T24" fmla="*/ 108 w 232"/>
                <a:gd name="T25" fmla="*/ 49 h 147"/>
                <a:gd name="T26" fmla="*/ 108 w 232"/>
                <a:gd name="T27" fmla="*/ 52 h 147"/>
                <a:gd name="T28" fmla="*/ 106 w 232"/>
                <a:gd name="T29" fmla="*/ 58 h 147"/>
                <a:gd name="T30" fmla="*/ 106 w 232"/>
                <a:gd name="T31" fmla="*/ 60 h 147"/>
                <a:gd name="T32" fmla="*/ 105 w 232"/>
                <a:gd name="T33" fmla="*/ 65 h 147"/>
                <a:gd name="T34" fmla="*/ 105 w 232"/>
                <a:gd name="T35" fmla="*/ 67 h 147"/>
                <a:gd name="T36" fmla="*/ 104 w 232"/>
                <a:gd name="T37" fmla="*/ 73 h 147"/>
                <a:gd name="T38" fmla="*/ 104 w 232"/>
                <a:gd name="T39" fmla="*/ 73 h 147"/>
                <a:gd name="T40" fmla="*/ 104 w 232"/>
                <a:gd name="T41" fmla="*/ 73 h 147"/>
                <a:gd name="T42" fmla="*/ 104 w 232"/>
                <a:gd name="T43" fmla="*/ 73 h 147"/>
                <a:gd name="T44" fmla="*/ 104 w 232"/>
                <a:gd name="T45" fmla="*/ 73 h 147"/>
                <a:gd name="T46" fmla="*/ 97 w 232"/>
                <a:gd name="T47" fmla="*/ 100 h 147"/>
                <a:gd name="T48" fmla="*/ 55 w 232"/>
                <a:gd name="T49" fmla="*/ 123 h 147"/>
                <a:gd name="T50" fmla="*/ 12 w 232"/>
                <a:gd name="T51" fmla="*/ 100 h 147"/>
                <a:gd name="T52" fmla="*/ 0 w 232"/>
                <a:gd name="T53" fmla="*/ 123 h 147"/>
                <a:gd name="T54" fmla="*/ 55 w 232"/>
                <a:gd name="T55" fmla="*/ 147 h 147"/>
                <a:gd name="T56" fmla="*/ 109 w 232"/>
                <a:gd name="T57" fmla="*/ 123 h 147"/>
                <a:gd name="T58" fmla="*/ 116 w 232"/>
                <a:gd name="T59" fmla="*/ 113 h 147"/>
                <a:gd name="T60" fmla="*/ 128 w 232"/>
                <a:gd name="T61" fmla="*/ 73 h 147"/>
                <a:gd name="T62" fmla="*/ 128 w 232"/>
                <a:gd name="T63" fmla="*/ 7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2" h="147">
                  <a:moveTo>
                    <a:pt x="128" y="73"/>
                  </a:moveTo>
                  <a:cubicBezTo>
                    <a:pt x="128" y="73"/>
                    <a:pt x="128" y="73"/>
                    <a:pt x="128" y="73"/>
                  </a:cubicBezTo>
                  <a:cubicBezTo>
                    <a:pt x="128" y="46"/>
                    <a:pt x="151" y="23"/>
                    <a:pt x="178" y="23"/>
                  </a:cubicBezTo>
                  <a:cubicBezTo>
                    <a:pt x="196" y="23"/>
                    <a:pt x="211" y="33"/>
                    <a:pt x="220" y="47"/>
                  </a:cubicBezTo>
                  <a:cubicBezTo>
                    <a:pt x="223" y="38"/>
                    <a:pt x="227" y="30"/>
                    <a:pt x="232" y="23"/>
                  </a:cubicBezTo>
                  <a:cubicBezTo>
                    <a:pt x="219" y="9"/>
                    <a:pt x="199" y="0"/>
                    <a:pt x="178" y="0"/>
                  </a:cubicBezTo>
                  <a:cubicBezTo>
                    <a:pt x="152" y="0"/>
                    <a:pt x="129" y="13"/>
                    <a:pt x="116" y="33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6" y="33"/>
                    <a:pt x="116" y="34"/>
                    <a:pt x="116" y="34"/>
                  </a:cubicBezTo>
                  <a:cubicBezTo>
                    <a:pt x="114" y="36"/>
                    <a:pt x="113" y="38"/>
                    <a:pt x="112" y="41"/>
                  </a:cubicBezTo>
                  <a:cubicBezTo>
                    <a:pt x="112" y="41"/>
                    <a:pt x="111" y="42"/>
                    <a:pt x="111" y="43"/>
                  </a:cubicBezTo>
                  <a:cubicBezTo>
                    <a:pt x="110" y="44"/>
                    <a:pt x="110" y="45"/>
                    <a:pt x="110" y="46"/>
                  </a:cubicBezTo>
                  <a:cubicBezTo>
                    <a:pt x="109" y="47"/>
                    <a:pt x="109" y="48"/>
                    <a:pt x="108" y="49"/>
                  </a:cubicBezTo>
                  <a:cubicBezTo>
                    <a:pt x="108" y="50"/>
                    <a:pt x="108" y="51"/>
                    <a:pt x="108" y="52"/>
                  </a:cubicBezTo>
                  <a:cubicBezTo>
                    <a:pt x="107" y="54"/>
                    <a:pt x="106" y="56"/>
                    <a:pt x="106" y="58"/>
                  </a:cubicBezTo>
                  <a:cubicBezTo>
                    <a:pt x="106" y="58"/>
                    <a:pt x="106" y="59"/>
                    <a:pt x="106" y="60"/>
                  </a:cubicBezTo>
                  <a:cubicBezTo>
                    <a:pt x="105" y="61"/>
                    <a:pt x="105" y="63"/>
                    <a:pt x="105" y="65"/>
                  </a:cubicBezTo>
                  <a:cubicBezTo>
                    <a:pt x="105" y="65"/>
                    <a:pt x="105" y="66"/>
                    <a:pt x="105" y="67"/>
                  </a:cubicBezTo>
                  <a:cubicBezTo>
                    <a:pt x="105" y="69"/>
                    <a:pt x="104" y="71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83"/>
                    <a:pt x="101" y="92"/>
                    <a:pt x="97" y="100"/>
                  </a:cubicBezTo>
                  <a:cubicBezTo>
                    <a:pt x="88" y="114"/>
                    <a:pt x="72" y="123"/>
                    <a:pt x="55" y="123"/>
                  </a:cubicBezTo>
                  <a:cubicBezTo>
                    <a:pt x="37" y="123"/>
                    <a:pt x="21" y="114"/>
                    <a:pt x="12" y="100"/>
                  </a:cubicBezTo>
                  <a:cubicBezTo>
                    <a:pt x="10" y="108"/>
                    <a:pt x="6" y="116"/>
                    <a:pt x="0" y="123"/>
                  </a:cubicBezTo>
                  <a:cubicBezTo>
                    <a:pt x="14" y="138"/>
                    <a:pt x="33" y="147"/>
                    <a:pt x="55" y="147"/>
                  </a:cubicBezTo>
                  <a:cubicBezTo>
                    <a:pt x="76" y="147"/>
                    <a:pt x="95" y="138"/>
                    <a:pt x="109" y="123"/>
                  </a:cubicBezTo>
                  <a:cubicBezTo>
                    <a:pt x="111" y="120"/>
                    <a:pt x="114" y="117"/>
                    <a:pt x="116" y="113"/>
                  </a:cubicBezTo>
                  <a:cubicBezTo>
                    <a:pt x="124" y="102"/>
                    <a:pt x="128" y="88"/>
                    <a:pt x="128" y="73"/>
                  </a:cubicBezTo>
                  <a:cubicBezTo>
                    <a:pt x="128" y="73"/>
                    <a:pt x="128" y="73"/>
                    <a:pt x="12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Freeform 1759"/>
            <p:cNvSpPr>
              <a:spLocks/>
            </p:cNvSpPr>
            <p:nvPr/>
          </p:nvSpPr>
          <p:spPr bwMode="auto">
            <a:xfrm>
              <a:off x="5711826" y="6677025"/>
              <a:ext cx="138113" cy="87313"/>
            </a:xfrm>
            <a:custGeom>
              <a:avLst/>
              <a:gdLst>
                <a:gd name="T0" fmla="*/ 178 w 232"/>
                <a:gd name="T1" fmla="*/ 23 h 147"/>
                <a:gd name="T2" fmla="*/ 220 w 232"/>
                <a:gd name="T3" fmla="*/ 47 h 147"/>
                <a:gd name="T4" fmla="*/ 232 w 232"/>
                <a:gd name="T5" fmla="*/ 23 h 147"/>
                <a:gd name="T6" fmla="*/ 178 w 232"/>
                <a:gd name="T7" fmla="*/ 0 h 147"/>
                <a:gd name="T8" fmla="*/ 104 w 232"/>
                <a:gd name="T9" fmla="*/ 73 h 147"/>
                <a:gd name="T10" fmla="*/ 54 w 232"/>
                <a:gd name="T11" fmla="*/ 123 h 147"/>
                <a:gd name="T12" fmla="*/ 12 w 232"/>
                <a:gd name="T13" fmla="*/ 100 h 147"/>
                <a:gd name="T14" fmla="*/ 0 w 232"/>
                <a:gd name="T15" fmla="*/ 123 h 147"/>
                <a:gd name="T16" fmla="*/ 54 w 232"/>
                <a:gd name="T17" fmla="*/ 147 h 147"/>
                <a:gd name="T18" fmla="*/ 116 w 232"/>
                <a:gd name="T19" fmla="*/ 113 h 147"/>
                <a:gd name="T20" fmla="*/ 128 w 232"/>
                <a:gd name="T21" fmla="*/ 73 h 147"/>
                <a:gd name="T22" fmla="*/ 178 w 232"/>
                <a:gd name="T23" fmla="*/ 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2" h="147">
                  <a:moveTo>
                    <a:pt x="178" y="23"/>
                  </a:moveTo>
                  <a:cubicBezTo>
                    <a:pt x="195" y="23"/>
                    <a:pt x="211" y="33"/>
                    <a:pt x="220" y="47"/>
                  </a:cubicBezTo>
                  <a:cubicBezTo>
                    <a:pt x="223" y="38"/>
                    <a:pt x="227" y="30"/>
                    <a:pt x="232" y="23"/>
                  </a:cubicBezTo>
                  <a:cubicBezTo>
                    <a:pt x="218" y="9"/>
                    <a:pt x="199" y="0"/>
                    <a:pt x="178" y="0"/>
                  </a:cubicBezTo>
                  <a:cubicBezTo>
                    <a:pt x="137" y="0"/>
                    <a:pt x="104" y="33"/>
                    <a:pt x="104" y="73"/>
                  </a:cubicBezTo>
                  <a:cubicBezTo>
                    <a:pt x="104" y="101"/>
                    <a:pt x="82" y="123"/>
                    <a:pt x="54" y="123"/>
                  </a:cubicBezTo>
                  <a:cubicBezTo>
                    <a:pt x="36" y="123"/>
                    <a:pt x="21" y="114"/>
                    <a:pt x="12" y="100"/>
                  </a:cubicBezTo>
                  <a:cubicBezTo>
                    <a:pt x="9" y="108"/>
                    <a:pt x="5" y="116"/>
                    <a:pt x="0" y="123"/>
                  </a:cubicBezTo>
                  <a:cubicBezTo>
                    <a:pt x="13" y="138"/>
                    <a:pt x="33" y="147"/>
                    <a:pt x="54" y="147"/>
                  </a:cubicBezTo>
                  <a:cubicBezTo>
                    <a:pt x="80" y="147"/>
                    <a:pt x="103" y="134"/>
                    <a:pt x="116" y="113"/>
                  </a:cubicBezTo>
                  <a:cubicBezTo>
                    <a:pt x="123" y="102"/>
                    <a:pt x="128" y="88"/>
                    <a:pt x="128" y="73"/>
                  </a:cubicBezTo>
                  <a:cubicBezTo>
                    <a:pt x="128" y="46"/>
                    <a:pt x="150" y="23"/>
                    <a:pt x="17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Freeform 1760"/>
            <p:cNvSpPr>
              <a:spLocks/>
            </p:cNvSpPr>
            <p:nvPr/>
          </p:nvSpPr>
          <p:spPr bwMode="auto">
            <a:xfrm>
              <a:off x="5784851" y="6677025"/>
              <a:ext cx="138113" cy="87313"/>
            </a:xfrm>
            <a:custGeom>
              <a:avLst/>
              <a:gdLst>
                <a:gd name="T0" fmla="*/ 127 w 231"/>
                <a:gd name="T1" fmla="*/ 73 h 147"/>
                <a:gd name="T2" fmla="*/ 127 w 231"/>
                <a:gd name="T3" fmla="*/ 73 h 147"/>
                <a:gd name="T4" fmla="*/ 177 w 231"/>
                <a:gd name="T5" fmla="*/ 23 h 147"/>
                <a:gd name="T6" fmla="*/ 219 w 231"/>
                <a:gd name="T7" fmla="*/ 47 h 147"/>
                <a:gd name="T8" fmla="*/ 231 w 231"/>
                <a:gd name="T9" fmla="*/ 23 h 147"/>
                <a:gd name="T10" fmla="*/ 177 w 231"/>
                <a:gd name="T11" fmla="*/ 0 h 147"/>
                <a:gd name="T12" fmla="*/ 115 w 231"/>
                <a:gd name="T13" fmla="*/ 33 h 147"/>
                <a:gd name="T14" fmla="*/ 115 w 231"/>
                <a:gd name="T15" fmla="*/ 33 h 147"/>
                <a:gd name="T16" fmla="*/ 115 w 231"/>
                <a:gd name="T17" fmla="*/ 34 h 147"/>
                <a:gd name="T18" fmla="*/ 111 w 231"/>
                <a:gd name="T19" fmla="*/ 41 h 147"/>
                <a:gd name="T20" fmla="*/ 110 w 231"/>
                <a:gd name="T21" fmla="*/ 43 h 147"/>
                <a:gd name="T22" fmla="*/ 109 w 231"/>
                <a:gd name="T23" fmla="*/ 46 h 147"/>
                <a:gd name="T24" fmla="*/ 108 w 231"/>
                <a:gd name="T25" fmla="*/ 49 h 147"/>
                <a:gd name="T26" fmla="*/ 107 w 231"/>
                <a:gd name="T27" fmla="*/ 52 h 147"/>
                <a:gd name="T28" fmla="*/ 105 w 231"/>
                <a:gd name="T29" fmla="*/ 58 h 147"/>
                <a:gd name="T30" fmla="*/ 105 w 231"/>
                <a:gd name="T31" fmla="*/ 60 h 147"/>
                <a:gd name="T32" fmla="*/ 104 w 231"/>
                <a:gd name="T33" fmla="*/ 65 h 147"/>
                <a:gd name="T34" fmla="*/ 104 w 231"/>
                <a:gd name="T35" fmla="*/ 67 h 147"/>
                <a:gd name="T36" fmla="*/ 103 w 231"/>
                <a:gd name="T37" fmla="*/ 73 h 147"/>
                <a:gd name="T38" fmla="*/ 103 w 231"/>
                <a:gd name="T39" fmla="*/ 73 h 147"/>
                <a:gd name="T40" fmla="*/ 103 w 231"/>
                <a:gd name="T41" fmla="*/ 73 h 147"/>
                <a:gd name="T42" fmla="*/ 103 w 231"/>
                <a:gd name="T43" fmla="*/ 73 h 147"/>
                <a:gd name="T44" fmla="*/ 103 w 231"/>
                <a:gd name="T45" fmla="*/ 73 h 147"/>
                <a:gd name="T46" fmla="*/ 96 w 231"/>
                <a:gd name="T47" fmla="*/ 100 h 147"/>
                <a:gd name="T48" fmla="*/ 54 w 231"/>
                <a:gd name="T49" fmla="*/ 123 h 147"/>
                <a:gd name="T50" fmla="*/ 12 w 231"/>
                <a:gd name="T51" fmla="*/ 100 h 147"/>
                <a:gd name="T52" fmla="*/ 0 w 231"/>
                <a:gd name="T53" fmla="*/ 123 h 147"/>
                <a:gd name="T54" fmla="*/ 54 w 231"/>
                <a:gd name="T55" fmla="*/ 147 h 147"/>
                <a:gd name="T56" fmla="*/ 108 w 231"/>
                <a:gd name="T57" fmla="*/ 123 h 147"/>
                <a:gd name="T58" fmla="*/ 115 w 231"/>
                <a:gd name="T59" fmla="*/ 113 h 147"/>
                <a:gd name="T60" fmla="*/ 127 w 231"/>
                <a:gd name="T61" fmla="*/ 73 h 147"/>
                <a:gd name="T62" fmla="*/ 127 w 231"/>
                <a:gd name="T63" fmla="*/ 7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1" h="147">
                  <a:moveTo>
                    <a:pt x="127" y="73"/>
                  </a:moveTo>
                  <a:cubicBezTo>
                    <a:pt x="127" y="73"/>
                    <a:pt x="127" y="73"/>
                    <a:pt x="127" y="73"/>
                  </a:cubicBezTo>
                  <a:cubicBezTo>
                    <a:pt x="127" y="46"/>
                    <a:pt x="150" y="23"/>
                    <a:pt x="177" y="23"/>
                  </a:cubicBezTo>
                  <a:cubicBezTo>
                    <a:pt x="195" y="23"/>
                    <a:pt x="210" y="33"/>
                    <a:pt x="219" y="47"/>
                  </a:cubicBezTo>
                  <a:cubicBezTo>
                    <a:pt x="222" y="38"/>
                    <a:pt x="226" y="30"/>
                    <a:pt x="231" y="23"/>
                  </a:cubicBezTo>
                  <a:cubicBezTo>
                    <a:pt x="218" y="9"/>
                    <a:pt x="199" y="0"/>
                    <a:pt x="177" y="0"/>
                  </a:cubicBezTo>
                  <a:cubicBezTo>
                    <a:pt x="151" y="0"/>
                    <a:pt x="129" y="13"/>
                    <a:pt x="115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3"/>
                    <a:pt x="115" y="34"/>
                    <a:pt x="115" y="34"/>
                  </a:cubicBezTo>
                  <a:cubicBezTo>
                    <a:pt x="114" y="36"/>
                    <a:pt x="112" y="38"/>
                    <a:pt x="111" y="41"/>
                  </a:cubicBezTo>
                  <a:cubicBezTo>
                    <a:pt x="111" y="41"/>
                    <a:pt x="110" y="42"/>
                    <a:pt x="110" y="43"/>
                  </a:cubicBezTo>
                  <a:cubicBezTo>
                    <a:pt x="110" y="44"/>
                    <a:pt x="109" y="45"/>
                    <a:pt x="109" y="46"/>
                  </a:cubicBezTo>
                  <a:cubicBezTo>
                    <a:pt x="108" y="47"/>
                    <a:pt x="108" y="48"/>
                    <a:pt x="108" y="49"/>
                  </a:cubicBezTo>
                  <a:cubicBezTo>
                    <a:pt x="107" y="50"/>
                    <a:pt x="107" y="51"/>
                    <a:pt x="107" y="52"/>
                  </a:cubicBezTo>
                  <a:cubicBezTo>
                    <a:pt x="106" y="54"/>
                    <a:pt x="106" y="56"/>
                    <a:pt x="105" y="58"/>
                  </a:cubicBezTo>
                  <a:cubicBezTo>
                    <a:pt x="105" y="58"/>
                    <a:pt x="105" y="59"/>
                    <a:pt x="105" y="60"/>
                  </a:cubicBezTo>
                  <a:cubicBezTo>
                    <a:pt x="104" y="61"/>
                    <a:pt x="104" y="63"/>
                    <a:pt x="104" y="65"/>
                  </a:cubicBezTo>
                  <a:cubicBezTo>
                    <a:pt x="104" y="65"/>
                    <a:pt x="104" y="66"/>
                    <a:pt x="104" y="67"/>
                  </a:cubicBezTo>
                  <a:cubicBezTo>
                    <a:pt x="104" y="69"/>
                    <a:pt x="103" y="71"/>
                    <a:pt x="103" y="73"/>
                  </a:cubicBezTo>
                  <a:cubicBezTo>
                    <a:pt x="103" y="73"/>
                    <a:pt x="103" y="73"/>
                    <a:pt x="103" y="73"/>
                  </a:cubicBezTo>
                  <a:cubicBezTo>
                    <a:pt x="103" y="73"/>
                    <a:pt x="103" y="73"/>
                    <a:pt x="103" y="73"/>
                  </a:cubicBezTo>
                  <a:cubicBezTo>
                    <a:pt x="103" y="73"/>
                    <a:pt x="103" y="73"/>
                    <a:pt x="103" y="73"/>
                  </a:cubicBezTo>
                  <a:cubicBezTo>
                    <a:pt x="103" y="73"/>
                    <a:pt x="103" y="73"/>
                    <a:pt x="103" y="73"/>
                  </a:cubicBezTo>
                  <a:cubicBezTo>
                    <a:pt x="103" y="83"/>
                    <a:pt x="101" y="92"/>
                    <a:pt x="96" y="100"/>
                  </a:cubicBezTo>
                  <a:cubicBezTo>
                    <a:pt x="87" y="114"/>
                    <a:pt x="71" y="123"/>
                    <a:pt x="54" y="123"/>
                  </a:cubicBezTo>
                  <a:cubicBezTo>
                    <a:pt x="36" y="123"/>
                    <a:pt x="20" y="114"/>
                    <a:pt x="12" y="100"/>
                  </a:cubicBezTo>
                  <a:cubicBezTo>
                    <a:pt x="9" y="108"/>
                    <a:pt x="5" y="116"/>
                    <a:pt x="0" y="123"/>
                  </a:cubicBezTo>
                  <a:cubicBezTo>
                    <a:pt x="13" y="138"/>
                    <a:pt x="32" y="147"/>
                    <a:pt x="54" y="147"/>
                  </a:cubicBezTo>
                  <a:cubicBezTo>
                    <a:pt x="75" y="147"/>
                    <a:pt x="94" y="138"/>
                    <a:pt x="108" y="123"/>
                  </a:cubicBezTo>
                  <a:cubicBezTo>
                    <a:pt x="111" y="120"/>
                    <a:pt x="113" y="117"/>
                    <a:pt x="115" y="113"/>
                  </a:cubicBezTo>
                  <a:cubicBezTo>
                    <a:pt x="123" y="102"/>
                    <a:pt x="127" y="88"/>
                    <a:pt x="127" y="73"/>
                  </a:cubicBezTo>
                  <a:cubicBezTo>
                    <a:pt x="127" y="73"/>
                    <a:pt x="127" y="73"/>
                    <a:pt x="12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" name="Freeform 1761"/>
            <p:cNvSpPr>
              <a:spLocks/>
            </p:cNvSpPr>
            <p:nvPr/>
          </p:nvSpPr>
          <p:spPr bwMode="auto">
            <a:xfrm>
              <a:off x="5857876" y="6677025"/>
              <a:ext cx="138113" cy="87313"/>
            </a:xfrm>
            <a:custGeom>
              <a:avLst/>
              <a:gdLst>
                <a:gd name="T0" fmla="*/ 178 w 232"/>
                <a:gd name="T1" fmla="*/ 23 h 147"/>
                <a:gd name="T2" fmla="*/ 220 w 232"/>
                <a:gd name="T3" fmla="*/ 47 h 147"/>
                <a:gd name="T4" fmla="*/ 232 w 232"/>
                <a:gd name="T5" fmla="*/ 23 h 147"/>
                <a:gd name="T6" fmla="*/ 178 w 232"/>
                <a:gd name="T7" fmla="*/ 0 h 147"/>
                <a:gd name="T8" fmla="*/ 104 w 232"/>
                <a:gd name="T9" fmla="*/ 73 h 147"/>
                <a:gd name="T10" fmla="*/ 54 w 232"/>
                <a:gd name="T11" fmla="*/ 123 h 147"/>
                <a:gd name="T12" fmla="*/ 12 w 232"/>
                <a:gd name="T13" fmla="*/ 100 h 147"/>
                <a:gd name="T14" fmla="*/ 0 w 232"/>
                <a:gd name="T15" fmla="*/ 123 h 147"/>
                <a:gd name="T16" fmla="*/ 54 w 232"/>
                <a:gd name="T17" fmla="*/ 147 h 147"/>
                <a:gd name="T18" fmla="*/ 116 w 232"/>
                <a:gd name="T19" fmla="*/ 113 h 147"/>
                <a:gd name="T20" fmla="*/ 128 w 232"/>
                <a:gd name="T21" fmla="*/ 73 h 147"/>
                <a:gd name="T22" fmla="*/ 178 w 232"/>
                <a:gd name="T23" fmla="*/ 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2" h="147">
                  <a:moveTo>
                    <a:pt x="178" y="23"/>
                  </a:moveTo>
                  <a:cubicBezTo>
                    <a:pt x="195" y="23"/>
                    <a:pt x="211" y="33"/>
                    <a:pt x="220" y="47"/>
                  </a:cubicBezTo>
                  <a:cubicBezTo>
                    <a:pt x="223" y="38"/>
                    <a:pt x="227" y="30"/>
                    <a:pt x="232" y="23"/>
                  </a:cubicBezTo>
                  <a:cubicBezTo>
                    <a:pt x="218" y="9"/>
                    <a:pt x="199" y="0"/>
                    <a:pt x="178" y="0"/>
                  </a:cubicBezTo>
                  <a:cubicBezTo>
                    <a:pt x="137" y="0"/>
                    <a:pt x="104" y="33"/>
                    <a:pt x="104" y="73"/>
                  </a:cubicBezTo>
                  <a:cubicBezTo>
                    <a:pt x="104" y="101"/>
                    <a:pt x="82" y="123"/>
                    <a:pt x="54" y="123"/>
                  </a:cubicBezTo>
                  <a:cubicBezTo>
                    <a:pt x="36" y="123"/>
                    <a:pt x="21" y="114"/>
                    <a:pt x="12" y="100"/>
                  </a:cubicBezTo>
                  <a:cubicBezTo>
                    <a:pt x="9" y="108"/>
                    <a:pt x="5" y="116"/>
                    <a:pt x="0" y="123"/>
                  </a:cubicBezTo>
                  <a:cubicBezTo>
                    <a:pt x="14" y="138"/>
                    <a:pt x="33" y="147"/>
                    <a:pt x="54" y="147"/>
                  </a:cubicBezTo>
                  <a:cubicBezTo>
                    <a:pt x="80" y="147"/>
                    <a:pt x="103" y="134"/>
                    <a:pt x="116" y="113"/>
                  </a:cubicBezTo>
                  <a:cubicBezTo>
                    <a:pt x="123" y="102"/>
                    <a:pt x="128" y="88"/>
                    <a:pt x="128" y="73"/>
                  </a:cubicBezTo>
                  <a:cubicBezTo>
                    <a:pt x="128" y="46"/>
                    <a:pt x="150" y="23"/>
                    <a:pt x="17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Freeform 1762"/>
            <p:cNvSpPr>
              <a:spLocks/>
            </p:cNvSpPr>
            <p:nvPr/>
          </p:nvSpPr>
          <p:spPr bwMode="auto">
            <a:xfrm>
              <a:off x="5932488" y="6677025"/>
              <a:ext cx="136525" cy="87313"/>
            </a:xfrm>
            <a:custGeom>
              <a:avLst/>
              <a:gdLst>
                <a:gd name="T0" fmla="*/ 116 w 231"/>
                <a:gd name="T1" fmla="*/ 33 h 147"/>
                <a:gd name="T2" fmla="*/ 116 w 231"/>
                <a:gd name="T3" fmla="*/ 33 h 147"/>
                <a:gd name="T4" fmla="*/ 115 w 231"/>
                <a:gd name="T5" fmla="*/ 34 h 147"/>
                <a:gd name="T6" fmla="*/ 111 w 231"/>
                <a:gd name="T7" fmla="*/ 41 h 147"/>
                <a:gd name="T8" fmla="*/ 110 w 231"/>
                <a:gd name="T9" fmla="*/ 43 h 147"/>
                <a:gd name="T10" fmla="*/ 109 w 231"/>
                <a:gd name="T11" fmla="*/ 46 h 147"/>
                <a:gd name="T12" fmla="*/ 108 w 231"/>
                <a:gd name="T13" fmla="*/ 49 h 147"/>
                <a:gd name="T14" fmla="*/ 107 w 231"/>
                <a:gd name="T15" fmla="*/ 52 h 147"/>
                <a:gd name="T16" fmla="*/ 105 w 231"/>
                <a:gd name="T17" fmla="*/ 58 h 147"/>
                <a:gd name="T18" fmla="*/ 105 w 231"/>
                <a:gd name="T19" fmla="*/ 60 h 147"/>
                <a:gd name="T20" fmla="*/ 104 w 231"/>
                <a:gd name="T21" fmla="*/ 65 h 147"/>
                <a:gd name="T22" fmla="*/ 104 w 231"/>
                <a:gd name="T23" fmla="*/ 67 h 147"/>
                <a:gd name="T24" fmla="*/ 104 w 231"/>
                <a:gd name="T25" fmla="*/ 73 h 147"/>
                <a:gd name="T26" fmla="*/ 104 w 231"/>
                <a:gd name="T27" fmla="*/ 73 h 147"/>
                <a:gd name="T28" fmla="*/ 104 w 231"/>
                <a:gd name="T29" fmla="*/ 73 h 147"/>
                <a:gd name="T30" fmla="*/ 104 w 231"/>
                <a:gd name="T31" fmla="*/ 73 h 147"/>
                <a:gd name="T32" fmla="*/ 104 w 231"/>
                <a:gd name="T33" fmla="*/ 73 h 147"/>
                <a:gd name="T34" fmla="*/ 96 w 231"/>
                <a:gd name="T35" fmla="*/ 100 h 147"/>
                <a:gd name="T36" fmla="*/ 54 w 231"/>
                <a:gd name="T37" fmla="*/ 123 h 147"/>
                <a:gd name="T38" fmla="*/ 12 w 231"/>
                <a:gd name="T39" fmla="*/ 100 h 147"/>
                <a:gd name="T40" fmla="*/ 0 w 231"/>
                <a:gd name="T41" fmla="*/ 123 h 147"/>
                <a:gd name="T42" fmla="*/ 54 w 231"/>
                <a:gd name="T43" fmla="*/ 147 h 147"/>
                <a:gd name="T44" fmla="*/ 108 w 231"/>
                <a:gd name="T45" fmla="*/ 123 h 147"/>
                <a:gd name="T46" fmla="*/ 116 w 231"/>
                <a:gd name="T47" fmla="*/ 113 h 147"/>
                <a:gd name="T48" fmla="*/ 127 w 231"/>
                <a:gd name="T49" fmla="*/ 73 h 147"/>
                <a:gd name="T50" fmla="*/ 127 w 231"/>
                <a:gd name="T51" fmla="*/ 73 h 147"/>
                <a:gd name="T52" fmla="*/ 127 w 231"/>
                <a:gd name="T53" fmla="*/ 73 h 147"/>
                <a:gd name="T54" fmla="*/ 177 w 231"/>
                <a:gd name="T55" fmla="*/ 23 h 147"/>
                <a:gd name="T56" fmla="*/ 219 w 231"/>
                <a:gd name="T57" fmla="*/ 47 h 147"/>
                <a:gd name="T58" fmla="*/ 231 w 231"/>
                <a:gd name="T59" fmla="*/ 23 h 147"/>
                <a:gd name="T60" fmla="*/ 177 w 231"/>
                <a:gd name="T61" fmla="*/ 0 h 147"/>
                <a:gd name="T62" fmla="*/ 116 w 231"/>
                <a:gd name="T63" fmla="*/ 3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1" h="147">
                  <a:moveTo>
                    <a:pt x="116" y="33"/>
                  </a:moveTo>
                  <a:cubicBezTo>
                    <a:pt x="116" y="33"/>
                    <a:pt x="116" y="33"/>
                    <a:pt x="116" y="33"/>
                  </a:cubicBezTo>
                  <a:cubicBezTo>
                    <a:pt x="115" y="33"/>
                    <a:pt x="115" y="34"/>
                    <a:pt x="115" y="34"/>
                  </a:cubicBezTo>
                  <a:cubicBezTo>
                    <a:pt x="114" y="36"/>
                    <a:pt x="112" y="38"/>
                    <a:pt x="111" y="41"/>
                  </a:cubicBezTo>
                  <a:cubicBezTo>
                    <a:pt x="111" y="41"/>
                    <a:pt x="110" y="42"/>
                    <a:pt x="110" y="43"/>
                  </a:cubicBezTo>
                  <a:cubicBezTo>
                    <a:pt x="110" y="44"/>
                    <a:pt x="109" y="45"/>
                    <a:pt x="109" y="46"/>
                  </a:cubicBezTo>
                  <a:cubicBezTo>
                    <a:pt x="108" y="47"/>
                    <a:pt x="108" y="48"/>
                    <a:pt x="108" y="49"/>
                  </a:cubicBezTo>
                  <a:cubicBezTo>
                    <a:pt x="107" y="50"/>
                    <a:pt x="107" y="51"/>
                    <a:pt x="107" y="52"/>
                  </a:cubicBezTo>
                  <a:cubicBezTo>
                    <a:pt x="106" y="54"/>
                    <a:pt x="106" y="56"/>
                    <a:pt x="105" y="58"/>
                  </a:cubicBezTo>
                  <a:cubicBezTo>
                    <a:pt x="105" y="58"/>
                    <a:pt x="105" y="59"/>
                    <a:pt x="105" y="60"/>
                  </a:cubicBezTo>
                  <a:cubicBezTo>
                    <a:pt x="105" y="61"/>
                    <a:pt x="104" y="63"/>
                    <a:pt x="104" y="65"/>
                  </a:cubicBezTo>
                  <a:cubicBezTo>
                    <a:pt x="104" y="65"/>
                    <a:pt x="104" y="66"/>
                    <a:pt x="104" y="67"/>
                  </a:cubicBezTo>
                  <a:cubicBezTo>
                    <a:pt x="104" y="69"/>
                    <a:pt x="104" y="71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83"/>
                    <a:pt x="101" y="92"/>
                    <a:pt x="96" y="100"/>
                  </a:cubicBezTo>
                  <a:cubicBezTo>
                    <a:pt x="87" y="114"/>
                    <a:pt x="71" y="123"/>
                    <a:pt x="54" y="123"/>
                  </a:cubicBezTo>
                  <a:cubicBezTo>
                    <a:pt x="36" y="123"/>
                    <a:pt x="20" y="114"/>
                    <a:pt x="12" y="100"/>
                  </a:cubicBezTo>
                  <a:cubicBezTo>
                    <a:pt x="9" y="108"/>
                    <a:pt x="5" y="116"/>
                    <a:pt x="0" y="123"/>
                  </a:cubicBezTo>
                  <a:cubicBezTo>
                    <a:pt x="13" y="138"/>
                    <a:pt x="32" y="147"/>
                    <a:pt x="54" y="147"/>
                  </a:cubicBezTo>
                  <a:cubicBezTo>
                    <a:pt x="75" y="147"/>
                    <a:pt x="94" y="138"/>
                    <a:pt x="108" y="123"/>
                  </a:cubicBezTo>
                  <a:cubicBezTo>
                    <a:pt x="111" y="120"/>
                    <a:pt x="113" y="117"/>
                    <a:pt x="116" y="113"/>
                  </a:cubicBezTo>
                  <a:cubicBezTo>
                    <a:pt x="123" y="102"/>
                    <a:pt x="127" y="88"/>
                    <a:pt x="127" y="73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7" y="46"/>
                    <a:pt x="150" y="23"/>
                    <a:pt x="177" y="23"/>
                  </a:cubicBezTo>
                  <a:cubicBezTo>
                    <a:pt x="195" y="23"/>
                    <a:pt x="211" y="33"/>
                    <a:pt x="219" y="47"/>
                  </a:cubicBezTo>
                  <a:cubicBezTo>
                    <a:pt x="222" y="38"/>
                    <a:pt x="226" y="30"/>
                    <a:pt x="231" y="23"/>
                  </a:cubicBezTo>
                  <a:cubicBezTo>
                    <a:pt x="218" y="9"/>
                    <a:pt x="199" y="0"/>
                    <a:pt x="177" y="0"/>
                  </a:cubicBezTo>
                  <a:cubicBezTo>
                    <a:pt x="151" y="0"/>
                    <a:pt x="129" y="13"/>
                    <a:pt x="116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Freeform 1763"/>
            <p:cNvSpPr>
              <a:spLocks/>
            </p:cNvSpPr>
            <p:nvPr/>
          </p:nvSpPr>
          <p:spPr bwMode="auto">
            <a:xfrm>
              <a:off x="6005513" y="6677025"/>
              <a:ext cx="138113" cy="87313"/>
            </a:xfrm>
            <a:custGeom>
              <a:avLst/>
              <a:gdLst>
                <a:gd name="T0" fmla="*/ 54 w 232"/>
                <a:gd name="T1" fmla="*/ 123 h 147"/>
                <a:gd name="T2" fmla="*/ 12 w 232"/>
                <a:gd name="T3" fmla="*/ 100 h 147"/>
                <a:gd name="T4" fmla="*/ 0 w 232"/>
                <a:gd name="T5" fmla="*/ 123 h 147"/>
                <a:gd name="T6" fmla="*/ 54 w 232"/>
                <a:gd name="T7" fmla="*/ 147 h 147"/>
                <a:gd name="T8" fmla="*/ 116 w 232"/>
                <a:gd name="T9" fmla="*/ 113 h 147"/>
                <a:gd name="T10" fmla="*/ 128 w 232"/>
                <a:gd name="T11" fmla="*/ 73 h 147"/>
                <a:gd name="T12" fmla="*/ 178 w 232"/>
                <a:gd name="T13" fmla="*/ 23 h 147"/>
                <a:gd name="T14" fmla="*/ 220 w 232"/>
                <a:gd name="T15" fmla="*/ 47 h 147"/>
                <a:gd name="T16" fmla="*/ 232 w 232"/>
                <a:gd name="T17" fmla="*/ 23 h 147"/>
                <a:gd name="T18" fmla="*/ 178 w 232"/>
                <a:gd name="T19" fmla="*/ 0 h 147"/>
                <a:gd name="T20" fmla="*/ 104 w 232"/>
                <a:gd name="T21" fmla="*/ 73 h 147"/>
                <a:gd name="T22" fmla="*/ 54 w 232"/>
                <a:gd name="T23" fmla="*/ 1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2" h="147">
                  <a:moveTo>
                    <a:pt x="54" y="123"/>
                  </a:moveTo>
                  <a:cubicBezTo>
                    <a:pt x="37" y="123"/>
                    <a:pt x="21" y="114"/>
                    <a:pt x="12" y="100"/>
                  </a:cubicBezTo>
                  <a:cubicBezTo>
                    <a:pt x="9" y="108"/>
                    <a:pt x="5" y="116"/>
                    <a:pt x="0" y="123"/>
                  </a:cubicBezTo>
                  <a:cubicBezTo>
                    <a:pt x="14" y="138"/>
                    <a:pt x="33" y="147"/>
                    <a:pt x="54" y="147"/>
                  </a:cubicBezTo>
                  <a:cubicBezTo>
                    <a:pt x="80" y="147"/>
                    <a:pt x="103" y="134"/>
                    <a:pt x="116" y="113"/>
                  </a:cubicBezTo>
                  <a:cubicBezTo>
                    <a:pt x="124" y="102"/>
                    <a:pt x="128" y="88"/>
                    <a:pt x="128" y="73"/>
                  </a:cubicBezTo>
                  <a:cubicBezTo>
                    <a:pt x="128" y="46"/>
                    <a:pt x="150" y="23"/>
                    <a:pt x="178" y="23"/>
                  </a:cubicBezTo>
                  <a:cubicBezTo>
                    <a:pt x="196" y="23"/>
                    <a:pt x="211" y="33"/>
                    <a:pt x="220" y="47"/>
                  </a:cubicBezTo>
                  <a:cubicBezTo>
                    <a:pt x="223" y="38"/>
                    <a:pt x="227" y="30"/>
                    <a:pt x="232" y="23"/>
                  </a:cubicBezTo>
                  <a:cubicBezTo>
                    <a:pt x="218" y="9"/>
                    <a:pt x="199" y="0"/>
                    <a:pt x="178" y="0"/>
                  </a:cubicBezTo>
                  <a:cubicBezTo>
                    <a:pt x="137" y="0"/>
                    <a:pt x="104" y="33"/>
                    <a:pt x="104" y="73"/>
                  </a:cubicBezTo>
                  <a:cubicBezTo>
                    <a:pt x="104" y="101"/>
                    <a:pt x="82" y="123"/>
                    <a:pt x="5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Freeform 1764"/>
            <p:cNvSpPr>
              <a:spLocks/>
            </p:cNvSpPr>
            <p:nvPr/>
          </p:nvSpPr>
          <p:spPr bwMode="auto">
            <a:xfrm>
              <a:off x="6078538" y="6677025"/>
              <a:ext cx="101600" cy="87313"/>
            </a:xfrm>
            <a:custGeom>
              <a:avLst/>
              <a:gdLst>
                <a:gd name="T0" fmla="*/ 116 w 169"/>
                <a:gd name="T1" fmla="*/ 33 h 147"/>
                <a:gd name="T2" fmla="*/ 116 w 169"/>
                <a:gd name="T3" fmla="*/ 33 h 147"/>
                <a:gd name="T4" fmla="*/ 115 w 169"/>
                <a:gd name="T5" fmla="*/ 34 h 147"/>
                <a:gd name="T6" fmla="*/ 111 w 169"/>
                <a:gd name="T7" fmla="*/ 41 h 147"/>
                <a:gd name="T8" fmla="*/ 110 w 169"/>
                <a:gd name="T9" fmla="*/ 43 h 147"/>
                <a:gd name="T10" fmla="*/ 109 w 169"/>
                <a:gd name="T11" fmla="*/ 46 h 147"/>
                <a:gd name="T12" fmla="*/ 108 w 169"/>
                <a:gd name="T13" fmla="*/ 49 h 147"/>
                <a:gd name="T14" fmla="*/ 107 w 169"/>
                <a:gd name="T15" fmla="*/ 52 h 147"/>
                <a:gd name="T16" fmla="*/ 105 w 169"/>
                <a:gd name="T17" fmla="*/ 58 h 147"/>
                <a:gd name="T18" fmla="*/ 105 w 169"/>
                <a:gd name="T19" fmla="*/ 60 h 147"/>
                <a:gd name="T20" fmla="*/ 104 w 169"/>
                <a:gd name="T21" fmla="*/ 65 h 147"/>
                <a:gd name="T22" fmla="*/ 104 w 169"/>
                <a:gd name="T23" fmla="*/ 67 h 147"/>
                <a:gd name="T24" fmla="*/ 104 w 169"/>
                <a:gd name="T25" fmla="*/ 73 h 147"/>
                <a:gd name="T26" fmla="*/ 104 w 169"/>
                <a:gd name="T27" fmla="*/ 73 h 147"/>
                <a:gd name="T28" fmla="*/ 104 w 169"/>
                <a:gd name="T29" fmla="*/ 73 h 147"/>
                <a:gd name="T30" fmla="*/ 104 w 169"/>
                <a:gd name="T31" fmla="*/ 73 h 147"/>
                <a:gd name="T32" fmla="*/ 104 w 169"/>
                <a:gd name="T33" fmla="*/ 73 h 147"/>
                <a:gd name="T34" fmla="*/ 96 w 169"/>
                <a:gd name="T35" fmla="*/ 100 h 147"/>
                <a:gd name="T36" fmla="*/ 54 w 169"/>
                <a:gd name="T37" fmla="*/ 123 h 147"/>
                <a:gd name="T38" fmla="*/ 12 w 169"/>
                <a:gd name="T39" fmla="*/ 100 h 147"/>
                <a:gd name="T40" fmla="*/ 0 w 169"/>
                <a:gd name="T41" fmla="*/ 123 h 147"/>
                <a:gd name="T42" fmla="*/ 54 w 169"/>
                <a:gd name="T43" fmla="*/ 147 h 147"/>
                <a:gd name="T44" fmla="*/ 108 w 169"/>
                <a:gd name="T45" fmla="*/ 123 h 147"/>
                <a:gd name="T46" fmla="*/ 116 w 169"/>
                <a:gd name="T47" fmla="*/ 113 h 147"/>
                <a:gd name="T48" fmla="*/ 128 w 169"/>
                <a:gd name="T49" fmla="*/ 73 h 147"/>
                <a:gd name="T50" fmla="*/ 128 w 169"/>
                <a:gd name="T51" fmla="*/ 73 h 147"/>
                <a:gd name="T52" fmla="*/ 128 w 169"/>
                <a:gd name="T53" fmla="*/ 73 h 147"/>
                <a:gd name="T54" fmla="*/ 169 w 169"/>
                <a:gd name="T55" fmla="*/ 24 h 147"/>
                <a:gd name="T56" fmla="*/ 169 w 169"/>
                <a:gd name="T57" fmla="*/ 0 h 147"/>
                <a:gd name="T58" fmla="*/ 116 w 169"/>
                <a:gd name="T59" fmla="*/ 3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9" h="147">
                  <a:moveTo>
                    <a:pt x="116" y="33"/>
                  </a:moveTo>
                  <a:cubicBezTo>
                    <a:pt x="116" y="33"/>
                    <a:pt x="116" y="33"/>
                    <a:pt x="116" y="33"/>
                  </a:cubicBezTo>
                  <a:cubicBezTo>
                    <a:pt x="115" y="33"/>
                    <a:pt x="115" y="34"/>
                    <a:pt x="115" y="34"/>
                  </a:cubicBezTo>
                  <a:cubicBezTo>
                    <a:pt x="114" y="36"/>
                    <a:pt x="113" y="38"/>
                    <a:pt x="111" y="41"/>
                  </a:cubicBezTo>
                  <a:cubicBezTo>
                    <a:pt x="111" y="41"/>
                    <a:pt x="111" y="42"/>
                    <a:pt x="110" y="43"/>
                  </a:cubicBezTo>
                  <a:cubicBezTo>
                    <a:pt x="110" y="44"/>
                    <a:pt x="109" y="45"/>
                    <a:pt x="109" y="46"/>
                  </a:cubicBezTo>
                  <a:cubicBezTo>
                    <a:pt x="108" y="47"/>
                    <a:pt x="108" y="48"/>
                    <a:pt x="108" y="49"/>
                  </a:cubicBezTo>
                  <a:cubicBezTo>
                    <a:pt x="107" y="50"/>
                    <a:pt x="107" y="51"/>
                    <a:pt x="107" y="52"/>
                  </a:cubicBezTo>
                  <a:cubicBezTo>
                    <a:pt x="106" y="54"/>
                    <a:pt x="106" y="56"/>
                    <a:pt x="105" y="58"/>
                  </a:cubicBezTo>
                  <a:cubicBezTo>
                    <a:pt x="105" y="58"/>
                    <a:pt x="105" y="59"/>
                    <a:pt x="105" y="60"/>
                  </a:cubicBezTo>
                  <a:cubicBezTo>
                    <a:pt x="105" y="61"/>
                    <a:pt x="104" y="63"/>
                    <a:pt x="104" y="65"/>
                  </a:cubicBezTo>
                  <a:cubicBezTo>
                    <a:pt x="104" y="65"/>
                    <a:pt x="104" y="66"/>
                    <a:pt x="104" y="67"/>
                  </a:cubicBezTo>
                  <a:cubicBezTo>
                    <a:pt x="104" y="69"/>
                    <a:pt x="104" y="71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83"/>
                    <a:pt x="101" y="92"/>
                    <a:pt x="96" y="100"/>
                  </a:cubicBezTo>
                  <a:cubicBezTo>
                    <a:pt x="87" y="114"/>
                    <a:pt x="72" y="123"/>
                    <a:pt x="54" y="123"/>
                  </a:cubicBezTo>
                  <a:cubicBezTo>
                    <a:pt x="36" y="123"/>
                    <a:pt x="21" y="114"/>
                    <a:pt x="12" y="100"/>
                  </a:cubicBezTo>
                  <a:cubicBezTo>
                    <a:pt x="9" y="108"/>
                    <a:pt x="5" y="116"/>
                    <a:pt x="0" y="123"/>
                  </a:cubicBezTo>
                  <a:cubicBezTo>
                    <a:pt x="13" y="138"/>
                    <a:pt x="32" y="147"/>
                    <a:pt x="54" y="147"/>
                  </a:cubicBezTo>
                  <a:cubicBezTo>
                    <a:pt x="75" y="147"/>
                    <a:pt x="94" y="138"/>
                    <a:pt x="108" y="123"/>
                  </a:cubicBezTo>
                  <a:cubicBezTo>
                    <a:pt x="111" y="120"/>
                    <a:pt x="113" y="117"/>
                    <a:pt x="116" y="113"/>
                  </a:cubicBezTo>
                  <a:cubicBezTo>
                    <a:pt x="123" y="102"/>
                    <a:pt x="128" y="88"/>
                    <a:pt x="128" y="73"/>
                  </a:cubicBezTo>
                  <a:cubicBezTo>
                    <a:pt x="128" y="73"/>
                    <a:pt x="128" y="73"/>
                    <a:pt x="128" y="73"/>
                  </a:cubicBezTo>
                  <a:cubicBezTo>
                    <a:pt x="128" y="73"/>
                    <a:pt x="128" y="73"/>
                    <a:pt x="128" y="73"/>
                  </a:cubicBezTo>
                  <a:cubicBezTo>
                    <a:pt x="128" y="49"/>
                    <a:pt x="146" y="28"/>
                    <a:pt x="169" y="24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47" y="3"/>
                    <a:pt x="127" y="15"/>
                    <a:pt x="116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Freeform 1765"/>
            <p:cNvSpPr>
              <a:spLocks/>
            </p:cNvSpPr>
            <p:nvPr/>
          </p:nvSpPr>
          <p:spPr bwMode="auto">
            <a:xfrm>
              <a:off x="6151563" y="6735763"/>
              <a:ext cx="28575" cy="28575"/>
            </a:xfrm>
            <a:custGeom>
              <a:avLst/>
              <a:gdLst>
                <a:gd name="T0" fmla="*/ 12 w 46"/>
                <a:gd name="T1" fmla="*/ 0 h 47"/>
                <a:gd name="T2" fmla="*/ 0 w 46"/>
                <a:gd name="T3" fmla="*/ 23 h 47"/>
                <a:gd name="T4" fmla="*/ 46 w 46"/>
                <a:gd name="T5" fmla="*/ 47 h 47"/>
                <a:gd name="T6" fmla="*/ 46 w 46"/>
                <a:gd name="T7" fmla="*/ 22 h 47"/>
                <a:gd name="T8" fmla="*/ 12 w 46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7">
                  <a:moveTo>
                    <a:pt x="12" y="0"/>
                  </a:moveTo>
                  <a:cubicBezTo>
                    <a:pt x="9" y="8"/>
                    <a:pt x="5" y="16"/>
                    <a:pt x="0" y="23"/>
                  </a:cubicBezTo>
                  <a:cubicBezTo>
                    <a:pt x="12" y="36"/>
                    <a:pt x="28" y="44"/>
                    <a:pt x="46" y="47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32" y="20"/>
                    <a:pt x="20" y="12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Freeform 1766"/>
            <p:cNvSpPr>
              <a:spLocks/>
            </p:cNvSpPr>
            <p:nvPr/>
          </p:nvSpPr>
          <p:spPr bwMode="auto">
            <a:xfrm>
              <a:off x="5527676" y="6769100"/>
              <a:ext cx="68263" cy="68263"/>
            </a:xfrm>
            <a:custGeom>
              <a:avLst/>
              <a:gdLst>
                <a:gd name="T0" fmla="*/ 11 w 115"/>
                <a:gd name="T1" fmla="*/ 73 h 113"/>
                <a:gd name="T2" fmla="*/ 61 w 115"/>
                <a:gd name="T3" fmla="*/ 24 h 113"/>
                <a:gd name="T4" fmla="*/ 103 w 115"/>
                <a:gd name="T5" fmla="*/ 47 h 113"/>
                <a:gd name="T6" fmla="*/ 115 w 115"/>
                <a:gd name="T7" fmla="*/ 23 h 113"/>
                <a:gd name="T8" fmla="*/ 61 w 115"/>
                <a:gd name="T9" fmla="*/ 0 h 113"/>
                <a:gd name="T10" fmla="*/ 0 w 115"/>
                <a:gd name="T11" fmla="*/ 32 h 113"/>
                <a:gd name="T12" fmla="*/ 0 w 115"/>
                <a:gd name="T13" fmla="*/ 113 h 113"/>
                <a:gd name="T14" fmla="*/ 11 w 115"/>
                <a:gd name="T15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3">
                  <a:moveTo>
                    <a:pt x="11" y="73"/>
                  </a:moveTo>
                  <a:cubicBezTo>
                    <a:pt x="11" y="46"/>
                    <a:pt x="33" y="24"/>
                    <a:pt x="61" y="24"/>
                  </a:cubicBezTo>
                  <a:cubicBezTo>
                    <a:pt x="79" y="24"/>
                    <a:pt x="94" y="33"/>
                    <a:pt x="103" y="47"/>
                  </a:cubicBezTo>
                  <a:cubicBezTo>
                    <a:pt x="106" y="38"/>
                    <a:pt x="110" y="31"/>
                    <a:pt x="115" y="23"/>
                  </a:cubicBezTo>
                  <a:cubicBezTo>
                    <a:pt x="102" y="9"/>
                    <a:pt x="82" y="0"/>
                    <a:pt x="61" y="0"/>
                  </a:cubicBezTo>
                  <a:cubicBezTo>
                    <a:pt x="35" y="0"/>
                    <a:pt x="13" y="13"/>
                    <a:pt x="0" y="32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7" y="101"/>
                    <a:pt x="11" y="88"/>
                    <a:pt x="11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Freeform 1767"/>
            <p:cNvSpPr>
              <a:spLocks/>
            </p:cNvSpPr>
            <p:nvPr/>
          </p:nvSpPr>
          <p:spPr bwMode="auto">
            <a:xfrm>
              <a:off x="5532438" y="6769100"/>
              <a:ext cx="138113" cy="88900"/>
            </a:xfrm>
            <a:custGeom>
              <a:avLst/>
              <a:gdLst>
                <a:gd name="T0" fmla="*/ 116 w 232"/>
                <a:gd name="T1" fmla="*/ 114 h 147"/>
                <a:gd name="T2" fmla="*/ 128 w 232"/>
                <a:gd name="T3" fmla="*/ 73 h 147"/>
                <a:gd name="T4" fmla="*/ 128 w 232"/>
                <a:gd name="T5" fmla="*/ 73 h 147"/>
                <a:gd name="T6" fmla="*/ 128 w 232"/>
                <a:gd name="T7" fmla="*/ 73 h 147"/>
                <a:gd name="T8" fmla="*/ 177 w 232"/>
                <a:gd name="T9" fmla="*/ 24 h 147"/>
                <a:gd name="T10" fmla="*/ 220 w 232"/>
                <a:gd name="T11" fmla="*/ 47 h 147"/>
                <a:gd name="T12" fmla="*/ 232 w 232"/>
                <a:gd name="T13" fmla="*/ 23 h 147"/>
                <a:gd name="T14" fmla="*/ 177 w 232"/>
                <a:gd name="T15" fmla="*/ 0 h 147"/>
                <a:gd name="T16" fmla="*/ 116 w 232"/>
                <a:gd name="T17" fmla="*/ 33 h 147"/>
                <a:gd name="T18" fmla="*/ 116 w 232"/>
                <a:gd name="T19" fmla="*/ 33 h 147"/>
                <a:gd name="T20" fmla="*/ 115 w 232"/>
                <a:gd name="T21" fmla="*/ 34 h 147"/>
                <a:gd name="T22" fmla="*/ 111 w 232"/>
                <a:gd name="T23" fmla="*/ 41 h 147"/>
                <a:gd name="T24" fmla="*/ 110 w 232"/>
                <a:gd name="T25" fmla="*/ 43 h 147"/>
                <a:gd name="T26" fmla="*/ 109 w 232"/>
                <a:gd name="T27" fmla="*/ 46 h 147"/>
                <a:gd name="T28" fmla="*/ 108 w 232"/>
                <a:gd name="T29" fmla="*/ 50 h 147"/>
                <a:gd name="T30" fmla="*/ 107 w 232"/>
                <a:gd name="T31" fmla="*/ 52 h 147"/>
                <a:gd name="T32" fmla="*/ 105 w 232"/>
                <a:gd name="T33" fmla="*/ 58 h 147"/>
                <a:gd name="T34" fmla="*/ 105 w 232"/>
                <a:gd name="T35" fmla="*/ 60 h 147"/>
                <a:gd name="T36" fmla="*/ 104 w 232"/>
                <a:gd name="T37" fmla="*/ 65 h 147"/>
                <a:gd name="T38" fmla="*/ 104 w 232"/>
                <a:gd name="T39" fmla="*/ 67 h 147"/>
                <a:gd name="T40" fmla="*/ 104 w 232"/>
                <a:gd name="T41" fmla="*/ 73 h 147"/>
                <a:gd name="T42" fmla="*/ 104 w 232"/>
                <a:gd name="T43" fmla="*/ 73 h 147"/>
                <a:gd name="T44" fmla="*/ 104 w 232"/>
                <a:gd name="T45" fmla="*/ 73 h 147"/>
                <a:gd name="T46" fmla="*/ 104 w 232"/>
                <a:gd name="T47" fmla="*/ 73 h 147"/>
                <a:gd name="T48" fmla="*/ 104 w 232"/>
                <a:gd name="T49" fmla="*/ 73 h 147"/>
                <a:gd name="T50" fmla="*/ 96 w 232"/>
                <a:gd name="T51" fmla="*/ 100 h 147"/>
                <a:gd name="T52" fmla="*/ 54 w 232"/>
                <a:gd name="T53" fmla="*/ 123 h 147"/>
                <a:gd name="T54" fmla="*/ 12 w 232"/>
                <a:gd name="T55" fmla="*/ 100 h 147"/>
                <a:gd name="T56" fmla="*/ 0 w 232"/>
                <a:gd name="T57" fmla="*/ 123 h 147"/>
                <a:gd name="T58" fmla="*/ 54 w 232"/>
                <a:gd name="T59" fmla="*/ 147 h 147"/>
                <a:gd name="T60" fmla="*/ 108 w 232"/>
                <a:gd name="T61" fmla="*/ 123 h 147"/>
                <a:gd name="T62" fmla="*/ 116 w 232"/>
                <a:gd name="T63" fmla="*/ 11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2" h="147">
                  <a:moveTo>
                    <a:pt x="116" y="114"/>
                  </a:moveTo>
                  <a:cubicBezTo>
                    <a:pt x="123" y="102"/>
                    <a:pt x="128" y="88"/>
                    <a:pt x="128" y="73"/>
                  </a:cubicBezTo>
                  <a:cubicBezTo>
                    <a:pt x="128" y="73"/>
                    <a:pt x="128" y="73"/>
                    <a:pt x="128" y="73"/>
                  </a:cubicBezTo>
                  <a:cubicBezTo>
                    <a:pt x="128" y="73"/>
                    <a:pt x="128" y="73"/>
                    <a:pt x="128" y="73"/>
                  </a:cubicBezTo>
                  <a:cubicBezTo>
                    <a:pt x="128" y="46"/>
                    <a:pt x="150" y="24"/>
                    <a:pt x="177" y="24"/>
                  </a:cubicBezTo>
                  <a:cubicBezTo>
                    <a:pt x="195" y="24"/>
                    <a:pt x="211" y="33"/>
                    <a:pt x="220" y="47"/>
                  </a:cubicBezTo>
                  <a:cubicBezTo>
                    <a:pt x="222" y="38"/>
                    <a:pt x="226" y="31"/>
                    <a:pt x="232" y="23"/>
                  </a:cubicBezTo>
                  <a:cubicBezTo>
                    <a:pt x="218" y="9"/>
                    <a:pt x="199" y="0"/>
                    <a:pt x="177" y="0"/>
                  </a:cubicBezTo>
                  <a:cubicBezTo>
                    <a:pt x="152" y="0"/>
                    <a:pt x="129" y="13"/>
                    <a:pt x="116" y="33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6" y="34"/>
                    <a:pt x="115" y="34"/>
                    <a:pt x="115" y="34"/>
                  </a:cubicBezTo>
                  <a:cubicBezTo>
                    <a:pt x="114" y="36"/>
                    <a:pt x="113" y="38"/>
                    <a:pt x="111" y="41"/>
                  </a:cubicBezTo>
                  <a:cubicBezTo>
                    <a:pt x="111" y="42"/>
                    <a:pt x="111" y="42"/>
                    <a:pt x="110" y="43"/>
                  </a:cubicBezTo>
                  <a:cubicBezTo>
                    <a:pt x="110" y="44"/>
                    <a:pt x="109" y="45"/>
                    <a:pt x="109" y="46"/>
                  </a:cubicBezTo>
                  <a:cubicBezTo>
                    <a:pt x="109" y="47"/>
                    <a:pt x="108" y="48"/>
                    <a:pt x="108" y="50"/>
                  </a:cubicBezTo>
                  <a:cubicBezTo>
                    <a:pt x="108" y="50"/>
                    <a:pt x="107" y="51"/>
                    <a:pt x="107" y="52"/>
                  </a:cubicBezTo>
                  <a:cubicBezTo>
                    <a:pt x="106" y="54"/>
                    <a:pt x="106" y="56"/>
                    <a:pt x="105" y="58"/>
                  </a:cubicBezTo>
                  <a:cubicBezTo>
                    <a:pt x="105" y="59"/>
                    <a:pt x="105" y="59"/>
                    <a:pt x="105" y="60"/>
                  </a:cubicBezTo>
                  <a:cubicBezTo>
                    <a:pt x="105" y="62"/>
                    <a:pt x="104" y="63"/>
                    <a:pt x="104" y="65"/>
                  </a:cubicBezTo>
                  <a:cubicBezTo>
                    <a:pt x="104" y="65"/>
                    <a:pt x="104" y="66"/>
                    <a:pt x="104" y="67"/>
                  </a:cubicBezTo>
                  <a:cubicBezTo>
                    <a:pt x="104" y="69"/>
                    <a:pt x="104" y="71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83"/>
                    <a:pt x="101" y="92"/>
                    <a:pt x="96" y="100"/>
                  </a:cubicBezTo>
                  <a:cubicBezTo>
                    <a:pt x="87" y="114"/>
                    <a:pt x="72" y="123"/>
                    <a:pt x="54" y="123"/>
                  </a:cubicBezTo>
                  <a:cubicBezTo>
                    <a:pt x="36" y="123"/>
                    <a:pt x="21" y="114"/>
                    <a:pt x="12" y="100"/>
                  </a:cubicBezTo>
                  <a:cubicBezTo>
                    <a:pt x="9" y="108"/>
                    <a:pt x="5" y="116"/>
                    <a:pt x="0" y="123"/>
                  </a:cubicBezTo>
                  <a:cubicBezTo>
                    <a:pt x="13" y="138"/>
                    <a:pt x="33" y="147"/>
                    <a:pt x="54" y="147"/>
                  </a:cubicBezTo>
                  <a:cubicBezTo>
                    <a:pt x="75" y="147"/>
                    <a:pt x="95" y="138"/>
                    <a:pt x="108" y="123"/>
                  </a:cubicBezTo>
                  <a:cubicBezTo>
                    <a:pt x="111" y="120"/>
                    <a:pt x="113" y="117"/>
                    <a:pt x="116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Freeform 1768"/>
            <p:cNvSpPr>
              <a:spLocks/>
            </p:cNvSpPr>
            <p:nvPr/>
          </p:nvSpPr>
          <p:spPr bwMode="auto">
            <a:xfrm>
              <a:off x="5605463" y="6769100"/>
              <a:ext cx="138113" cy="88900"/>
            </a:xfrm>
            <a:custGeom>
              <a:avLst/>
              <a:gdLst>
                <a:gd name="T0" fmla="*/ 116 w 232"/>
                <a:gd name="T1" fmla="*/ 114 h 147"/>
                <a:gd name="T2" fmla="*/ 128 w 232"/>
                <a:gd name="T3" fmla="*/ 73 h 147"/>
                <a:gd name="T4" fmla="*/ 178 w 232"/>
                <a:gd name="T5" fmla="*/ 24 h 147"/>
                <a:gd name="T6" fmla="*/ 220 w 232"/>
                <a:gd name="T7" fmla="*/ 47 h 147"/>
                <a:gd name="T8" fmla="*/ 232 w 232"/>
                <a:gd name="T9" fmla="*/ 23 h 147"/>
                <a:gd name="T10" fmla="*/ 178 w 232"/>
                <a:gd name="T11" fmla="*/ 0 h 147"/>
                <a:gd name="T12" fmla="*/ 104 w 232"/>
                <a:gd name="T13" fmla="*/ 73 h 147"/>
                <a:gd name="T14" fmla="*/ 54 w 232"/>
                <a:gd name="T15" fmla="*/ 123 h 147"/>
                <a:gd name="T16" fmla="*/ 12 w 232"/>
                <a:gd name="T17" fmla="*/ 100 h 147"/>
                <a:gd name="T18" fmla="*/ 0 w 232"/>
                <a:gd name="T19" fmla="*/ 123 h 147"/>
                <a:gd name="T20" fmla="*/ 54 w 232"/>
                <a:gd name="T21" fmla="*/ 147 h 147"/>
                <a:gd name="T22" fmla="*/ 116 w 232"/>
                <a:gd name="T23" fmla="*/ 11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2" h="147">
                  <a:moveTo>
                    <a:pt x="116" y="114"/>
                  </a:moveTo>
                  <a:cubicBezTo>
                    <a:pt x="124" y="102"/>
                    <a:pt x="128" y="88"/>
                    <a:pt x="128" y="73"/>
                  </a:cubicBezTo>
                  <a:cubicBezTo>
                    <a:pt x="128" y="46"/>
                    <a:pt x="151" y="24"/>
                    <a:pt x="178" y="24"/>
                  </a:cubicBezTo>
                  <a:cubicBezTo>
                    <a:pt x="196" y="24"/>
                    <a:pt x="211" y="33"/>
                    <a:pt x="220" y="47"/>
                  </a:cubicBezTo>
                  <a:cubicBezTo>
                    <a:pt x="223" y="38"/>
                    <a:pt x="227" y="31"/>
                    <a:pt x="232" y="23"/>
                  </a:cubicBezTo>
                  <a:cubicBezTo>
                    <a:pt x="219" y="9"/>
                    <a:pt x="199" y="0"/>
                    <a:pt x="178" y="0"/>
                  </a:cubicBezTo>
                  <a:cubicBezTo>
                    <a:pt x="137" y="0"/>
                    <a:pt x="104" y="33"/>
                    <a:pt x="104" y="73"/>
                  </a:cubicBezTo>
                  <a:cubicBezTo>
                    <a:pt x="104" y="101"/>
                    <a:pt x="82" y="123"/>
                    <a:pt x="54" y="123"/>
                  </a:cubicBezTo>
                  <a:cubicBezTo>
                    <a:pt x="37" y="123"/>
                    <a:pt x="21" y="114"/>
                    <a:pt x="12" y="100"/>
                  </a:cubicBezTo>
                  <a:cubicBezTo>
                    <a:pt x="10" y="108"/>
                    <a:pt x="5" y="116"/>
                    <a:pt x="0" y="123"/>
                  </a:cubicBezTo>
                  <a:cubicBezTo>
                    <a:pt x="14" y="138"/>
                    <a:pt x="33" y="147"/>
                    <a:pt x="54" y="147"/>
                  </a:cubicBezTo>
                  <a:cubicBezTo>
                    <a:pt x="80" y="147"/>
                    <a:pt x="103" y="134"/>
                    <a:pt x="116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Freeform 1769"/>
            <p:cNvSpPr>
              <a:spLocks/>
            </p:cNvSpPr>
            <p:nvPr/>
          </p:nvSpPr>
          <p:spPr bwMode="auto">
            <a:xfrm>
              <a:off x="5678488" y="6769100"/>
              <a:ext cx="138113" cy="88900"/>
            </a:xfrm>
            <a:custGeom>
              <a:avLst/>
              <a:gdLst>
                <a:gd name="T0" fmla="*/ 116 w 232"/>
                <a:gd name="T1" fmla="*/ 114 h 147"/>
                <a:gd name="T2" fmla="*/ 128 w 232"/>
                <a:gd name="T3" fmla="*/ 73 h 147"/>
                <a:gd name="T4" fmla="*/ 128 w 232"/>
                <a:gd name="T5" fmla="*/ 73 h 147"/>
                <a:gd name="T6" fmla="*/ 128 w 232"/>
                <a:gd name="T7" fmla="*/ 73 h 147"/>
                <a:gd name="T8" fmla="*/ 178 w 232"/>
                <a:gd name="T9" fmla="*/ 24 h 147"/>
                <a:gd name="T10" fmla="*/ 220 w 232"/>
                <a:gd name="T11" fmla="*/ 47 h 147"/>
                <a:gd name="T12" fmla="*/ 232 w 232"/>
                <a:gd name="T13" fmla="*/ 23 h 147"/>
                <a:gd name="T14" fmla="*/ 178 w 232"/>
                <a:gd name="T15" fmla="*/ 0 h 147"/>
                <a:gd name="T16" fmla="*/ 116 w 232"/>
                <a:gd name="T17" fmla="*/ 33 h 147"/>
                <a:gd name="T18" fmla="*/ 116 w 232"/>
                <a:gd name="T19" fmla="*/ 33 h 147"/>
                <a:gd name="T20" fmla="*/ 115 w 232"/>
                <a:gd name="T21" fmla="*/ 34 h 147"/>
                <a:gd name="T22" fmla="*/ 112 w 232"/>
                <a:gd name="T23" fmla="*/ 41 h 147"/>
                <a:gd name="T24" fmla="*/ 110 w 232"/>
                <a:gd name="T25" fmla="*/ 43 h 147"/>
                <a:gd name="T26" fmla="*/ 109 w 232"/>
                <a:gd name="T27" fmla="*/ 46 h 147"/>
                <a:gd name="T28" fmla="*/ 108 w 232"/>
                <a:gd name="T29" fmla="*/ 50 h 147"/>
                <a:gd name="T30" fmla="*/ 107 w 232"/>
                <a:gd name="T31" fmla="*/ 52 h 147"/>
                <a:gd name="T32" fmla="*/ 106 w 232"/>
                <a:gd name="T33" fmla="*/ 58 h 147"/>
                <a:gd name="T34" fmla="*/ 105 w 232"/>
                <a:gd name="T35" fmla="*/ 60 h 147"/>
                <a:gd name="T36" fmla="*/ 104 w 232"/>
                <a:gd name="T37" fmla="*/ 65 h 147"/>
                <a:gd name="T38" fmla="*/ 104 w 232"/>
                <a:gd name="T39" fmla="*/ 67 h 147"/>
                <a:gd name="T40" fmla="*/ 104 w 232"/>
                <a:gd name="T41" fmla="*/ 73 h 147"/>
                <a:gd name="T42" fmla="*/ 104 w 232"/>
                <a:gd name="T43" fmla="*/ 73 h 147"/>
                <a:gd name="T44" fmla="*/ 104 w 232"/>
                <a:gd name="T45" fmla="*/ 73 h 147"/>
                <a:gd name="T46" fmla="*/ 104 w 232"/>
                <a:gd name="T47" fmla="*/ 73 h 147"/>
                <a:gd name="T48" fmla="*/ 104 w 232"/>
                <a:gd name="T49" fmla="*/ 73 h 147"/>
                <a:gd name="T50" fmla="*/ 96 w 232"/>
                <a:gd name="T51" fmla="*/ 100 h 147"/>
                <a:gd name="T52" fmla="*/ 54 w 232"/>
                <a:gd name="T53" fmla="*/ 123 h 147"/>
                <a:gd name="T54" fmla="*/ 12 w 232"/>
                <a:gd name="T55" fmla="*/ 100 h 147"/>
                <a:gd name="T56" fmla="*/ 0 w 232"/>
                <a:gd name="T57" fmla="*/ 123 h 147"/>
                <a:gd name="T58" fmla="*/ 54 w 232"/>
                <a:gd name="T59" fmla="*/ 147 h 147"/>
                <a:gd name="T60" fmla="*/ 108 w 232"/>
                <a:gd name="T61" fmla="*/ 123 h 147"/>
                <a:gd name="T62" fmla="*/ 116 w 232"/>
                <a:gd name="T63" fmla="*/ 11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2" h="147">
                  <a:moveTo>
                    <a:pt x="116" y="114"/>
                  </a:moveTo>
                  <a:cubicBezTo>
                    <a:pt x="123" y="102"/>
                    <a:pt x="128" y="88"/>
                    <a:pt x="128" y="73"/>
                  </a:cubicBezTo>
                  <a:cubicBezTo>
                    <a:pt x="128" y="73"/>
                    <a:pt x="128" y="73"/>
                    <a:pt x="128" y="73"/>
                  </a:cubicBezTo>
                  <a:cubicBezTo>
                    <a:pt x="128" y="73"/>
                    <a:pt x="128" y="73"/>
                    <a:pt x="128" y="73"/>
                  </a:cubicBezTo>
                  <a:cubicBezTo>
                    <a:pt x="128" y="46"/>
                    <a:pt x="150" y="24"/>
                    <a:pt x="178" y="24"/>
                  </a:cubicBezTo>
                  <a:cubicBezTo>
                    <a:pt x="195" y="24"/>
                    <a:pt x="211" y="33"/>
                    <a:pt x="220" y="47"/>
                  </a:cubicBezTo>
                  <a:cubicBezTo>
                    <a:pt x="222" y="38"/>
                    <a:pt x="227" y="31"/>
                    <a:pt x="232" y="23"/>
                  </a:cubicBezTo>
                  <a:cubicBezTo>
                    <a:pt x="218" y="9"/>
                    <a:pt x="199" y="0"/>
                    <a:pt x="178" y="0"/>
                  </a:cubicBezTo>
                  <a:cubicBezTo>
                    <a:pt x="152" y="0"/>
                    <a:pt x="129" y="13"/>
                    <a:pt x="116" y="33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6" y="34"/>
                    <a:pt x="116" y="34"/>
                    <a:pt x="115" y="34"/>
                  </a:cubicBezTo>
                  <a:cubicBezTo>
                    <a:pt x="114" y="36"/>
                    <a:pt x="113" y="38"/>
                    <a:pt x="112" y="41"/>
                  </a:cubicBezTo>
                  <a:cubicBezTo>
                    <a:pt x="111" y="42"/>
                    <a:pt x="111" y="42"/>
                    <a:pt x="110" y="43"/>
                  </a:cubicBezTo>
                  <a:cubicBezTo>
                    <a:pt x="110" y="44"/>
                    <a:pt x="109" y="45"/>
                    <a:pt x="109" y="46"/>
                  </a:cubicBezTo>
                  <a:cubicBezTo>
                    <a:pt x="109" y="47"/>
                    <a:pt x="108" y="48"/>
                    <a:pt x="108" y="50"/>
                  </a:cubicBezTo>
                  <a:cubicBezTo>
                    <a:pt x="108" y="50"/>
                    <a:pt x="107" y="51"/>
                    <a:pt x="107" y="52"/>
                  </a:cubicBezTo>
                  <a:cubicBezTo>
                    <a:pt x="106" y="54"/>
                    <a:pt x="106" y="56"/>
                    <a:pt x="106" y="58"/>
                  </a:cubicBezTo>
                  <a:cubicBezTo>
                    <a:pt x="105" y="59"/>
                    <a:pt x="105" y="59"/>
                    <a:pt x="105" y="60"/>
                  </a:cubicBezTo>
                  <a:cubicBezTo>
                    <a:pt x="105" y="62"/>
                    <a:pt x="105" y="63"/>
                    <a:pt x="104" y="65"/>
                  </a:cubicBezTo>
                  <a:cubicBezTo>
                    <a:pt x="104" y="65"/>
                    <a:pt x="104" y="66"/>
                    <a:pt x="104" y="67"/>
                  </a:cubicBezTo>
                  <a:cubicBezTo>
                    <a:pt x="104" y="69"/>
                    <a:pt x="104" y="71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83"/>
                    <a:pt x="101" y="92"/>
                    <a:pt x="96" y="100"/>
                  </a:cubicBezTo>
                  <a:cubicBezTo>
                    <a:pt x="87" y="114"/>
                    <a:pt x="72" y="123"/>
                    <a:pt x="54" y="123"/>
                  </a:cubicBezTo>
                  <a:cubicBezTo>
                    <a:pt x="36" y="123"/>
                    <a:pt x="21" y="114"/>
                    <a:pt x="12" y="100"/>
                  </a:cubicBezTo>
                  <a:cubicBezTo>
                    <a:pt x="9" y="108"/>
                    <a:pt x="5" y="116"/>
                    <a:pt x="0" y="123"/>
                  </a:cubicBezTo>
                  <a:cubicBezTo>
                    <a:pt x="13" y="138"/>
                    <a:pt x="33" y="147"/>
                    <a:pt x="54" y="147"/>
                  </a:cubicBezTo>
                  <a:cubicBezTo>
                    <a:pt x="75" y="147"/>
                    <a:pt x="95" y="138"/>
                    <a:pt x="108" y="123"/>
                  </a:cubicBezTo>
                  <a:cubicBezTo>
                    <a:pt x="111" y="120"/>
                    <a:pt x="113" y="117"/>
                    <a:pt x="116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" name="Freeform 1770"/>
            <p:cNvSpPr>
              <a:spLocks/>
            </p:cNvSpPr>
            <p:nvPr/>
          </p:nvSpPr>
          <p:spPr bwMode="auto">
            <a:xfrm>
              <a:off x="5751513" y="6769100"/>
              <a:ext cx="138113" cy="88900"/>
            </a:xfrm>
            <a:custGeom>
              <a:avLst/>
              <a:gdLst>
                <a:gd name="T0" fmla="*/ 116 w 232"/>
                <a:gd name="T1" fmla="*/ 114 h 147"/>
                <a:gd name="T2" fmla="*/ 128 w 232"/>
                <a:gd name="T3" fmla="*/ 73 h 147"/>
                <a:gd name="T4" fmla="*/ 178 w 232"/>
                <a:gd name="T5" fmla="*/ 24 h 147"/>
                <a:gd name="T6" fmla="*/ 220 w 232"/>
                <a:gd name="T7" fmla="*/ 47 h 147"/>
                <a:gd name="T8" fmla="*/ 232 w 232"/>
                <a:gd name="T9" fmla="*/ 23 h 147"/>
                <a:gd name="T10" fmla="*/ 178 w 232"/>
                <a:gd name="T11" fmla="*/ 0 h 147"/>
                <a:gd name="T12" fmla="*/ 104 w 232"/>
                <a:gd name="T13" fmla="*/ 73 h 147"/>
                <a:gd name="T14" fmla="*/ 55 w 232"/>
                <a:gd name="T15" fmla="*/ 123 h 147"/>
                <a:gd name="T16" fmla="*/ 12 w 232"/>
                <a:gd name="T17" fmla="*/ 100 h 147"/>
                <a:gd name="T18" fmla="*/ 0 w 232"/>
                <a:gd name="T19" fmla="*/ 123 h 147"/>
                <a:gd name="T20" fmla="*/ 55 w 232"/>
                <a:gd name="T21" fmla="*/ 147 h 147"/>
                <a:gd name="T22" fmla="*/ 116 w 232"/>
                <a:gd name="T23" fmla="*/ 11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2" h="147">
                  <a:moveTo>
                    <a:pt x="116" y="114"/>
                  </a:moveTo>
                  <a:cubicBezTo>
                    <a:pt x="124" y="102"/>
                    <a:pt x="128" y="88"/>
                    <a:pt x="128" y="73"/>
                  </a:cubicBezTo>
                  <a:cubicBezTo>
                    <a:pt x="128" y="46"/>
                    <a:pt x="151" y="24"/>
                    <a:pt x="178" y="24"/>
                  </a:cubicBezTo>
                  <a:cubicBezTo>
                    <a:pt x="196" y="24"/>
                    <a:pt x="211" y="33"/>
                    <a:pt x="220" y="47"/>
                  </a:cubicBezTo>
                  <a:cubicBezTo>
                    <a:pt x="223" y="38"/>
                    <a:pt x="227" y="31"/>
                    <a:pt x="232" y="23"/>
                  </a:cubicBezTo>
                  <a:cubicBezTo>
                    <a:pt x="219" y="9"/>
                    <a:pt x="199" y="0"/>
                    <a:pt x="178" y="0"/>
                  </a:cubicBezTo>
                  <a:cubicBezTo>
                    <a:pt x="137" y="0"/>
                    <a:pt x="104" y="33"/>
                    <a:pt x="104" y="73"/>
                  </a:cubicBezTo>
                  <a:cubicBezTo>
                    <a:pt x="104" y="101"/>
                    <a:pt x="82" y="123"/>
                    <a:pt x="55" y="123"/>
                  </a:cubicBezTo>
                  <a:cubicBezTo>
                    <a:pt x="37" y="123"/>
                    <a:pt x="21" y="114"/>
                    <a:pt x="12" y="100"/>
                  </a:cubicBezTo>
                  <a:cubicBezTo>
                    <a:pt x="10" y="108"/>
                    <a:pt x="6" y="116"/>
                    <a:pt x="0" y="123"/>
                  </a:cubicBezTo>
                  <a:cubicBezTo>
                    <a:pt x="14" y="138"/>
                    <a:pt x="33" y="147"/>
                    <a:pt x="55" y="147"/>
                  </a:cubicBezTo>
                  <a:cubicBezTo>
                    <a:pt x="80" y="147"/>
                    <a:pt x="103" y="134"/>
                    <a:pt x="116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" name="Freeform 1771"/>
            <p:cNvSpPr>
              <a:spLocks/>
            </p:cNvSpPr>
            <p:nvPr/>
          </p:nvSpPr>
          <p:spPr bwMode="auto">
            <a:xfrm>
              <a:off x="5826126" y="6769100"/>
              <a:ext cx="138113" cy="88900"/>
            </a:xfrm>
            <a:custGeom>
              <a:avLst/>
              <a:gdLst>
                <a:gd name="T0" fmla="*/ 116 w 232"/>
                <a:gd name="T1" fmla="*/ 114 h 147"/>
                <a:gd name="T2" fmla="*/ 128 w 232"/>
                <a:gd name="T3" fmla="*/ 73 h 147"/>
                <a:gd name="T4" fmla="*/ 128 w 232"/>
                <a:gd name="T5" fmla="*/ 73 h 147"/>
                <a:gd name="T6" fmla="*/ 128 w 232"/>
                <a:gd name="T7" fmla="*/ 73 h 147"/>
                <a:gd name="T8" fmla="*/ 178 w 232"/>
                <a:gd name="T9" fmla="*/ 24 h 147"/>
                <a:gd name="T10" fmla="*/ 220 w 232"/>
                <a:gd name="T11" fmla="*/ 47 h 147"/>
                <a:gd name="T12" fmla="*/ 232 w 232"/>
                <a:gd name="T13" fmla="*/ 23 h 147"/>
                <a:gd name="T14" fmla="*/ 178 w 232"/>
                <a:gd name="T15" fmla="*/ 0 h 147"/>
                <a:gd name="T16" fmla="*/ 116 w 232"/>
                <a:gd name="T17" fmla="*/ 33 h 147"/>
                <a:gd name="T18" fmla="*/ 116 w 232"/>
                <a:gd name="T19" fmla="*/ 33 h 147"/>
                <a:gd name="T20" fmla="*/ 115 w 232"/>
                <a:gd name="T21" fmla="*/ 34 h 147"/>
                <a:gd name="T22" fmla="*/ 112 w 232"/>
                <a:gd name="T23" fmla="*/ 41 h 147"/>
                <a:gd name="T24" fmla="*/ 110 w 232"/>
                <a:gd name="T25" fmla="*/ 43 h 147"/>
                <a:gd name="T26" fmla="*/ 109 w 232"/>
                <a:gd name="T27" fmla="*/ 46 h 147"/>
                <a:gd name="T28" fmla="*/ 108 w 232"/>
                <a:gd name="T29" fmla="*/ 50 h 147"/>
                <a:gd name="T30" fmla="*/ 107 w 232"/>
                <a:gd name="T31" fmla="*/ 52 h 147"/>
                <a:gd name="T32" fmla="*/ 106 w 232"/>
                <a:gd name="T33" fmla="*/ 58 h 147"/>
                <a:gd name="T34" fmla="*/ 105 w 232"/>
                <a:gd name="T35" fmla="*/ 60 h 147"/>
                <a:gd name="T36" fmla="*/ 105 w 232"/>
                <a:gd name="T37" fmla="*/ 65 h 147"/>
                <a:gd name="T38" fmla="*/ 104 w 232"/>
                <a:gd name="T39" fmla="*/ 67 h 147"/>
                <a:gd name="T40" fmla="*/ 104 w 232"/>
                <a:gd name="T41" fmla="*/ 73 h 147"/>
                <a:gd name="T42" fmla="*/ 104 w 232"/>
                <a:gd name="T43" fmla="*/ 73 h 147"/>
                <a:gd name="T44" fmla="*/ 104 w 232"/>
                <a:gd name="T45" fmla="*/ 73 h 147"/>
                <a:gd name="T46" fmla="*/ 104 w 232"/>
                <a:gd name="T47" fmla="*/ 73 h 147"/>
                <a:gd name="T48" fmla="*/ 104 w 232"/>
                <a:gd name="T49" fmla="*/ 73 h 147"/>
                <a:gd name="T50" fmla="*/ 96 w 232"/>
                <a:gd name="T51" fmla="*/ 100 h 147"/>
                <a:gd name="T52" fmla="*/ 54 w 232"/>
                <a:gd name="T53" fmla="*/ 123 h 147"/>
                <a:gd name="T54" fmla="*/ 12 w 232"/>
                <a:gd name="T55" fmla="*/ 100 h 147"/>
                <a:gd name="T56" fmla="*/ 0 w 232"/>
                <a:gd name="T57" fmla="*/ 123 h 147"/>
                <a:gd name="T58" fmla="*/ 54 w 232"/>
                <a:gd name="T59" fmla="*/ 147 h 147"/>
                <a:gd name="T60" fmla="*/ 108 w 232"/>
                <a:gd name="T61" fmla="*/ 123 h 147"/>
                <a:gd name="T62" fmla="*/ 116 w 232"/>
                <a:gd name="T63" fmla="*/ 11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2" h="147">
                  <a:moveTo>
                    <a:pt x="116" y="114"/>
                  </a:moveTo>
                  <a:cubicBezTo>
                    <a:pt x="123" y="102"/>
                    <a:pt x="128" y="88"/>
                    <a:pt x="128" y="73"/>
                  </a:cubicBezTo>
                  <a:cubicBezTo>
                    <a:pt x="128" y="73"/>
                    <a:pt x="128" y="73"/>
                    <a:pt x="128" y="73"/>
                  </a:cubicBezTo>
                  <a:cubicBezTo>
                    <a:pt x="128" y="73"/>
                    <a:pt x="128" y="73"/>
                    <a:pt x="128" y="73"/>
                  </a:cubicBezTo>
                  <a:cubicBezTo>
                    <a:pt x="128" y="46"/>
                    <a:pt x="150" y="24"/>
                    <a:pt x="178" y="24"/>
                  </a:cubicBezTo>
                  <a:cubicBezTo>
                    <a:pt x="195" y="24"/>
                    <a:pt x="211" y="33"/>
                    <a:pt x="220" y="47"/>
                  </a:cubicBezTo>
                  <a:cubicBezTo>
                    <a:pt x="223" y="38"/>
                    <a:pt x="227" y="31"/>
                    <a:pt x="232" y="23"/>
                  </a:cubicBezTo>
                  <a:cubicBezTo>
                    <a:pt x="218" y="9"/>
                    <a:pt x="199" y="0"/>
                    <a:pt x="178" y="0"/>
                  </a:cubicBezTo>
                  <a:cubicBezTo>
                    <a:pt x="152" y="0"/>
                    <a:pt x="129" y="13"/>
                    <a:pt x="116" y="33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6" y="34"/>
                    <a:pt x="116" y="34"/>
                    <a:pt x="115" y="34"/>
                  </a:cubicBezTo>
                  <a:cubicBezTo>
                    <a:pt x="114" y="36"/>
                    <a:pt x="113" y="38"/>
                    <a:pt x="112" y="41"/>
                  </a:cubicBezTo>
                  <a:cubicBezTo>
                    <a:pt x="111" y="42"/>
                    <a:pt x="111" y="42"/>
                    <a:pt x="110" y="43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7"/>
                    <a:pt x="108" y="48"/>
                    <a:pt x="108" y="50"/>
                  </a:cubicBezTo>
                  <a:cubicBezTo>
                    <a:pt x="108" y="50"/>
                    <a:pt x="107" y="51"/>
                    <a:pt x="107" y="52"/>
                  </a:cubicBezTo>
                  <a:cubicBezTo>
                    <a:pt x="107" y="54"/>
                    <a:pt x="106" y="56"/>
                    <a:pt x="106" y="58"/>
                  </a:cubicBezTo>
                  <a:cubicBezTo>
                    <a:pt x="105" y="59"/>
                    <a:pt x="105" y="59"/>
                    <a:pt x="105" y="60"/>
                  </a:cubicBezTo>
                  <a:cubicBezTo>
                    <a:pt x="105" y="62"/>
                    <a:pt x="105" y="63"/>
                    <a:pt x="105" y="65"/>
                  </a:cubicBezTo>
                  <a:cubicBezTo>
                    <a:pt x="104" y="65"/>
                    <a:pt x="104" y="66"/>
                    <a:pt x="104" y="67"/>
                  </a:cubicBezTo>
                  <a:cubicBezTo>
                    <a:pt x="104" y="69"/>
                    <a:pt x="104" y="71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83"/>
                    <a:pt x="101" y="92"/>
                    <a:pt x="96" y="100"/>
                  </a:cubicBezTo>
                  <a:cubicBezTo>
                    <a:pt x="87" y="114"/>
                    <a:pt x="72" y="123"/>
                    <a:pt x="54" y="123"/>
                  </a:cubicBezTo>
                  <a:cubicBezTo>
                    <a:pt x="36" y="123"/>
                    <a:pt x="21" y="114"/>
                    <a:pt x="12" y="100"/>
                  </a:cubicBezTo>
                  <a:cubicBezTo>
                    <a:pt x="9" y="108"/>
                    <a:pt x="5" y="116"/>
                    <a:pt x="0" y="123"/>
                  </a:cubicBezTo>
                  <a:cubicBezTo>
                    <a:pt x="14" y="138"/>
                    <a:pt x="33" y="147"/>
                    <a:pt x="54" y="147"/>
                  </a:cubicBezTo>
                  <a:cubicBezTo>
                    <a:pt x="75" y="147"/>
                    <a:pt x="95" y="138"/>
                    <a:pt x="108" y="123"/>
                  </a:cubicBezTo>
                  <a:cubicBezTo>
                    <a:pt x="111" y="120"/>
                    <a:pt x="114" y="117"/>
                    <a:pt x="116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" name="Freeform 1772"/>
            <p:cNvSpPr>
              <a:spLocks/>
            </p:cNvSpPr>
            <p:nvPr/>
          </p:nvSpPr>
          <p:spPr bwMode="auto">
            <a:xfrm>
              <a:off x="5899151" y="6769100"/>
              <a:ext cx="138113" cy="88900"/>
            </a:xfrm>
            <a:custGeom>
              <a:avLst/>
              <a:gdLst>
                <a:gd name="T0" fmla="*/ 115 w 231"/>
                <a:gd name="T1" fmla="*/ 114 h 147"/>
                <a:gd name="T2" fmla="*/ 127 w 231"/>
                <a:gd name="T3" fmla="*/ 73 h 147"/>
                <a:gd name="T4" fmla="*/ 177 w 231"/>
                <a:gd name="T5" fmla="*/ 24 h 147"/>
                <a:gd name="T6" fmla="*/ 219 w 231"/>
                <a:gd name="T7" fmla="*/ 47 h 147"/>
                <a:gd name="T8" fmla="*/ 231 w 231"/>
                <a:gd name="T9" fmla="*/ 23 h 147"/>
                <a:gd name="T10" fmla="*/ 177 w 231"/>
                <a:gd name="T11" fmla="*/ 0 h 147"/>
                <a:gd name="T12" fmla="*/ 103 w 231"/>
                <a:gd name="T13" fmla="*/ 73 h 147"/>
                <a:gd name="T14" fmla="*/ 54 w 231"/>
                <a:gd name="T15" fmla="*/ 123 h 147"/>
                <a:gd name="T16" fmla="*/ 12 w 231"/>
                <a:gd name="T17" fmla="*/ 100 h 147"/>
                <a:gd name="T18" fmla="*/ 0 w 231"/>
                <a:gd name="T19" fmla="*/ 123 h 147"/>
                <a:gd name="T20" fmla="*/ 54 w 231"/>
                <a:gd name="T21" fmla="*/ 147 h 147"/>
                <a:gd name="T22" fmla="*/ 115 w 231"/>
                <a:gd name="T23" fmla="*/ 11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147">
                  <a:moveTo>
                    <a:pt x="115" y="114"/>
                  </a:moveTo>
                  <a:cubicBezTo>
                    <a:pt x="123" y="102"/>
                    <a:pt x="127" y="88"/>
                    <a:pt x="127" y="73"/>
                  </a:cubicBezTo>
                  <a:cubicBezTo>
                    <a:pt x="127" y="46"/>
                    <a:pt x="150" y="24"/>
                    <a:pt x="177" y="24"/>
                  </a:cubicBezTo>
                  <a:cubicBezTo>
                    <a:pt x="195" y="24"/>
                    <a:pt x="210" y="33"/>
                    <a:pt x="219" y="47"/>
                  </a:cubicBezTo>
                  <a:cubicBezTo>
                    <a:pt x="222" y="38"/>
                    <a:pt x="226" y="31"/>
                    <a:pt x="231" y="23"/>
                  </a:cubicBezTo>
                  <a:cubicBezTo>
                    <a:pt x="218" y="9"/>
                    <a:pt x="199" y="0"/>
                    <a:pt x="177" y="0"/>
                  </a:cubicBezTo>
                  <a:cubicBezTo>
                    <a:pt x="137" y="0"/>
                    <a:pt x="103" y="33"/>
                    <a:pt x="103" y="73"/>
                  </a:cubicBezTo>
                  <a:cubicBezTo>
                    <a:pt x="103" y="101"/>
                    <a:pt x="81" y="123"/>
                    <a:pt x="54" y="123"/>
                  </a:cubicBezTo>
                  <a:cubicBezTo>
                    <a:pt x="36" y="123"/>
                    <a:pt x="20" y="114"/>
                    <a:pt x="12" y="100"/>
                  </a:cubicBezTo>
                  <a:cubicBezTo>
                    <a:pt x="9" y="108"/>
                    <a:pt x="5" y="116"/>
                    <a:pt x="0" y="123"/>
                  </a:cubicBezTo>
                  <a:cubicBezTo>
                    <a:pt x="13" y="138"/>
                    <a:pt x="32" y="147"/>
                    <a:pt x="54" y="147"/>
                  </a:cubicBezTo>
                  <a:cubicBezTo>
                    <a:pt x="80" y="147"/>
                    <a:pt x="102" y="134"/>
                    <a:pt x="115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" name="Freeform 1773"/>
            <p:cNvSpPr>
              <a:spLocks/>
            </p:cNvSpPr>
            <p:nvPr/>
          </p:nvSpPr>
          <p:spPr bwMode="auto">
            <a:xfrm>
              <a:off x="5973763" y="6769100"/>
              <a:ext cx="138113" cy="88900"/>
            </a:xfrm>
            <a:custGeom>
              <a:avLst/>
              <a:gdLst>
                <a:gd name="T0" fmla="*/ 116 w 232"/>
                <a:gd name="T1" fmla="*/ 114 h 147"/>
                <a:gd name="T2" fmla="*/ 128 w 232"/>
                <a:gd name="T3" fmla="*/ 73 h 147"/>
                <a:gd name="T4" fmla="*/ 128 w 232"/>
                <a:gd name="T5" fmla="*/ 73 h 147"/>
                <a:gd name="T6" fmla="*/ 128 w 232"/>
                <a:gd name="T7" fmla="*/ 73 h 147"/>
                <a:gd name="T8" fmla="*/ 178 w 232"/>
                <a:gd name="T9" fmla="*/ 24 h 147"/>
                <a:gd name="T10" fmla="*/ 220 w 232"/>
                <a:gd name="T11" fmla="*/ 47 h 147"/>
                <a:gd name="T12" fmla="*/ 232 w 232"/>
                <a:gd name="T13" fmla="*/ 23 h 147"/>
                <a:gd name="T14" fmla="*/ 178 w 232"/>
                <a:gd name="T15" fmla="*/ 0 h 147"/>
                <a:gd name="T16" fmla="*/ 116 w 232"/>
                <a:gd name="T17" fmla="*/ 33 h 147"/>
                <a:gd name="T18" fmla="*/ 116 w 232"/>
                <a:gd name="T19" fmla="*/ 33 h 147"/>
                <a:gd name="T20" fmla="*/ 116 w 232"/>
                <a:gd name="T21" fmla="*/ 34 h 147"/>
                <a:gd name="T22" fmla="*/ 112 w 232"/>
                <a:gd name="T23" fmla="*/ 41 h 147"/>
                <a:gd name="T24" fmla="*/ 111 w 232"/>
                <a:gd name="T25" fmla="*/ 43 h 147"/>
                <a:gd name="T26" fmla="*/ 109 w 232"/>
                <a:gd name="T27" fmla="*/ 46 h 147"/>
                <a:gd name="T28" fmla="*/ 108 w 232"/>
                <a:gd name="T29" fmla="*/ 50 h 147"/>
                <a:gd name="T30" fmla="*/ 107 w 232"/>
                <a:gd name="T31" fmla="*/ 52 h 147"/>
                <a:gd name="T32" fmla="*/ 106 w 232"/>
                <a:gd name="T33" fmla="*/ 58 h 147"/>
                <a:gd name="T34" fmla="*/ 105 w 232"/>
                <a:gd name="T35" fmla="*/ 60 h 147"/>
                <a:gd name="T36" fmla="*/ 105 w 232"/>
                <a:gd name="T37" fmla="*/ 65 h 147"/>
                <a:gd name="T38" fmla="*/ 104 w 232"/>
                <a:gd name="T39" fmla="*/ 67 h 147"/>
                <a:gd name="T40" fmla="*/ 104 w 232"/>
                <a:gd name="T41" fmla="*/ 73 h 147"/>
                <a:gd name="T42" fmla="*/ 104 w 232"/>
                <a:gd name="T43" fmla="*/ 73 h 147"/>
                <a:gd name="T44" fmla="*/ 104 w 232"/>
                <a:gd name="T45" fmla="*/ 73 h 147"/>
                <a:gd name="T46" fmla="*/ 104 w 232"/>
                <a:gd name="T47" fmla="*/ 73 h 147"/>
                <a:gd name="T48" fmla="*/ 104 w 232"/>
                <a:gd name="T49" fmla="*/ 73 h 147"/>
                <a:gd name="T50" fmla="*/ 96 w 232"/>
                <a:gd name="T51" fmla="*/ 100 h 147"/>
                <a:gd name="T52" fmla="*/ 54 w 232"/>
                <a:gd name="T53" fmla="*/ 123 h 147"/>
                <a:gd name="T54" fmla="*/ 12 w 232"/>
                <a:gd name="T55" fmla="*/ 100 h 147"/>
                <a:gd name="T56" fmla="*/ 0 w 232"/>
                <a:gd name="T57" fmla="*/ 123 h 147"/>
                <a:gd name="T58" fmla="*/ 54 w 232"/>
                <a:gd name="T59" fmla="*/ 147 h 147"/>
                <a:gd name="T60" fmla="*/ 108 w 232"/>
                <a:gd name="T61" fmla="*/ 123 h 147"/>
                <a:gd name="T62" fmla="*/ 116 w 232"/>
                <a:gd name="T63" fmla="*/ 11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2" h="147">
                  <a:moveTo>
                    <a:pt x="116" y="114"/>
                  </a:moveTo>
                  <a:cubicBezTo>
                    <a:pt x="123" y="102"/>
                    <a:pt x="128" y="88"/>
                    <a:pt x="128" y="73"/>
                  </a:cubicBezTo>
                  <a:cubicBezTo>
                    <a:pt x="128" y="73"/>
                    <a:pt x="128" y="73"/>
                    <a:pt x="128" y="73"/>
                  </a:cubicBezTo>
                  <a:cubicBezTo>
                    <a:pt x="128" y="73"/>
                    <a:pt x="128" y="73"/>
                    <a:pt x="128" y="73"/>
                  </a:cubicBezTo>
                  <a:cubicBezTo>
                    <a:pt x="128" y="46"/>
                    <a:pt x="150" y="24"/>
                    <a:pt x="178" y="24"/>
                  </a:cubicBezTo>
                  <a:cubicBezTo>
                    <a:pt x="195" y="24"/>
                    <a:pt x="211" y="33"/>
                    <a:pt x="220" y="47"/>
                  </a:cubicBezTo>
                  <a:cubicBezTo>
                    <a:pt x="223" y="38"/>
                    <a:pt x="227" y="31"/>
                    <a:pt x="232" y="23"/>
                  </a:cubicBezTo>
                  <a:cubicBezTo>
                    <a:pt x="218" y="9"/>
                    <a:pt x="199" y="0"/>
                    <a:pt x="178" y="0"/>
                  </a:cubicBezTo>
                  <a:cubicBezTo>
                    <a:pt x="152" y="0"/>
                    <a:pt x="129" y="13"/>
                    <a:pt x="116" y="33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4" y="36"/>
                    <a:pt x="113" y="38"/>
                    <a:pt x="112" y="41"/>
                  </a:cubicBezTo>
                  <a:cubicBezTo>
                    <a:pt x="111" y="42"/>
                    <a:pt x="111" y="42"/>
                    <a:pt x="111" y="43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7"/>
                    <a:pt x="108" y="48"/>
                    <a:pt x="108" y="50"/>
                  </a:cubicBezTo>
                  <a:cubicBezTo>
                    <a:pt x="108" y="50"/>
                    <a:pt x="107" y="51"/>
                    <a:pt x="107" y="52"/>
                  </a:cubicBezTo>
                  <a:cubicBezTo>
                    <a:pt x="107" y="54"/>
                    <a:pt x="106" y="56"/>
                    <a:pt x="106" y="58"/>
                  </a:cubicBezTo>
                  <a:cubicBezTo>
                    <a:pt x="106" y="59"/>
                    <a:pt x="105" y="59"/>
                    <a:pt x="105" y="60"/>
                  </a:cubicBezTo>
                  <a:cubicBezTo>
                    <a:pt x="105" y="62"/>
                    <a:pt x="105" y="63"/>
                    <a:pt x="105" y="65"/>
                  </a:cubicBezTo>
                  <a:cubicBezTo>
                    <a:pt x="105" y="65"/>
                    <a:pt x="104" y="66"/>
                    <a:pt x="104" y="67"/>
                  </a:cubicBezTo>
                  <a:cubicBezTo>
                    <a:pt x="104" y="69"/>
                    <a:pt x="104" y="71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83"/>
                    <a:pt x="101" y="92"/>
                    <a:pt x="96" y="100"/>
                  </a:cubicBezTo>
                  <a:cubicBezTo>
                    <a:pt x="87" y="114"/>
                    <a:pt x="72" y="123"/>
                    <a:pt x="54" y="123"/>
                  </a:cubicBezTo>
                  <a:cubicBezTo>
                    <a:pt x="36" y="123"/>
                    <a:pt x="21" y="114"/>
                    <a:pt x="12" y="100"/>
                  </a:cubicBezTo>
                  <a:cubicBezTo>
                    <a:pt x="9" y="108"/>
                    <a:pt x="5" y="116"/>
                    <a:pt x="0" y="123"/>
                  </a:cubicBezTo>
                  <a:cubicBezTo>
                    <a:pt x="14" y="138"/>
                    <a:pt x="33" y="147"/>
                    <a:pt x="54" y="147"/>
                  </a:cubicBezTo>
                  <a:cubicBezTo>
                    <a:pt x="76" y="147"/>
                    <a:pt x="95" y="138"/>
                    <a:pt x="108" y="123"/>
                  </a:cubicBezTo>
                  <a:cubicBezTo>
                    <a:pt x="111" y="120"/>
                    <a:pt x="114" y="117"/>
                    <a:pt x="116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" name="Freeform 1774"/>
            <p:cNvSpPr>
              <a:spLocks/>
            </p:cNvSpPr>
            <p:nvPr/>
          </p:nvSpPr>
          <p:spPr bwMode="auto">
            <a:xfrm>
              <a:off x="6046788" y="6769100"/>
              <a:ext cx="133350" cy="88900"/>
            </a:xfrm>
            <a:custGeom>
              <a:avLst/>
              <a:gdLst>
                <a:gd name="T0" fmla="*/ 104 w 223"/>
                <a:gd name="T1" fmla="*/ 73 h 147"/>
                <a:gd name="T2" fmla="*/ 54 w 223"/>
                <a:gd name="T3" fmla="*/ 123 h 147"/>
                <a:gd name="T4" fmla="*/ 12 w 223"/>
                <a:gd name="T5" fmla="*/ 100 h 147"/>
                <a:gd name="T6" fmla="*/ 0 w 223"/>
                <a:gd name="T7" fmla="*/ 123 h 147"/>
                <a:gd name="T8" fmla="*/ 54 w 223"/>
                <a:gd name="T9" fmla="*/ 147 h 147"/>
                <a:gd name="T10" fmla="*/ 116 w 223"/>
                <a:gd name="T11" fmla="*/ 114 h 147"/>
                <a:gd name="T12" fmla="*/ 127 w 223"/>
                <a:gd name="T13" fmla="*/ 73 h 147"/>
                <a:gd name="T14" fmla="*/ 177 w 223"/>
                <a:gd name="T15" fmla="*/ 24 h 147"/>
                <a:gd name="T16" fmla="*/ 219 w 223"/>
                <a:gd name="T17" fmla="*/ 47 h 147"/>
                <a:gd name="T18" fmla="*/ 223 w 223"/>
                <a:gd name="T19" fmla="*/ 38 h 147"/>
                <a:gd name="T20" fmla="*/ 223 w 223"/>
                <a:gd name="T21" fmla="*/ 16 h 147"/>
                <a:gd name="T22" fmla="*/ 177 w 223"/>
                <a:gd name="T23" fmla="*/ 0 h 147"/>
                <a:gd name="T24" fmla="*/ 104 w 223"/>
                <a:gd name="T25" fmla="*/ 7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3" h="147">
                  <a:moveTo>
                    <a:pt x="104" y="73"/>
                  </a:moveTo>
                  <a:cubicBezTo>
                    <a:pt x="104" y="101"/>
                    <a:pt x="81" y="123"/>
                    <a:pt x="54" y="123"/>
                  </a:cubicBezTo>
                  <a:cubicBezTo>
                    <a:pt x="36" y="123"/>
                    <a:pt x="20" y="114"/>
                    <a:pt x="12" y="100"/>
                  </a:cubicBezTo>
                  <a:cubicBezTo>
                    <a:pt x="9" y="108"/>
                    <a:pt x="5" y="116"/>
                    <a:pt x="0" y="123"/>
                  </a:cubicBezTo>
                  <a:cubicBezTo>
                    <a:pt x="13" y="138"/>
                    <a:pt x="32" y="147"/>
                    <a:pt x="54" y="147"/>
                  </a:cubicBezTo>
                  <a:cubicBezTo>
                    <a:pt x="80" y="147"/>
                    <a:pt x="102" y="134"/>
                    <a:pt x="116" y="114"/>
                  </a:cubicBezTo>
                  <a:cubicBezTo>
                    <a:pt x="123" y="102"/>
                    <a:pt x="127" y="88"/>
                    <a:pt x="127" y="73"/>
                  </a:cubicBezTo>
                  <a:cubicBezTo>
                    <a:pt x="127" y="46"/>
                    <a:pt x="150" y="24"/>
                    <a:pt x="177" y="24"/>
                  </a:cubicBezTo>
                  <a:cubicBezTo>
                    <a:pt x="195" y="24"/>
                    <a:pt x="211" y="33"/>
                    <a:pt x="219" y="47"/>
                  </a:cubicBezTo>
                  <a:cubicBezTo>
                    <a:pt x="220" y="44"/>
                    <a:pt x="222" y="41"/>
                    <a:pt x="223" y="38"/>
                  </a:cubicBezTo>
                  <a:cubicBezTo>
                    <a:pt x="223" y="16"/>
                    <a:pt x="223" y="16"/>
                    <a:pt x="223" y="16"/>
                  </a:cubicBezTo>
                  <a:cubicBezTo>
                    <a:pt x="210" y="6"/>
                    <a:pt x="195" y="0"/>
                    <a:pt x="177" y="0"/>
                  </a:cubicBezTo>
                  <a:cubicBezTo>
                    <a:pt x="137" y="0"/>
                    <a:pt x="104" y="33"/>
                    <a:pt x="104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" name="Freeform 1775"/>
            <p:cNvSpPr>
              <a:spLocks/>
            </p:cNvSpPr>
            <p:nvPr/>
          </p:nvSpPr>
          <p:spPr bwMode="auto">
            <a:xfrm>
              <a:off x="6119813" y="6824663"/>
              <a:ext cx="60325" cy="33338"/>
            </a:xfrm>
            <a:custGeom>
              <a:avLst/>
              <a:gdLst>
                <a:gd name="T0" fmla="*/ 54 w 100"/>
                <a:gd name="T1" fmla="*/ 30 h 54"/>
                <a:gd name="T2" fmla="*/ 12 w 100"/>
                <a:gd name="T3" fmla="*/ 7 h 54"/>
                <a:gd name="T4" fmla="*/ 0 w 100"/>
                <a:gd name="T5" fmla="*/ 30 h 54"/>
                <a:gd name="T6" fmla="*/ 54 w 100"/>
                <a:gd name="T7" fmla="*/ 54 h 54"/>
                <a:gd name="T8" fmla="*/ 100 w 100"/>
                <a:gd name="T9" fmla="*/ 38 h 54"/>
                <a:gd name="T10" fmla="*/ 100 w 100"/>
                <a:gd name="T11" fmla="*/ 0 h 54"/>
                <a:gd name="T12" fmla="*/ 96 w 100"/>
                <a:gd name="T13" fmla="*/ 7 h 54"/>
                <a:gd name="T14" fmla="*/ 54 w 100"/>
                <a:gd name="T15" fmla="*/ 3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" h="54">
                  <a:moveTo>
                    <a:pt x="54" y="30"/>
                  </a:moveTo>
                  <a:cubicBezTo>
                    <a:pt x="37" y="30"/>
                    <a:pt x="21" y="21"/>
                    <a:pt x="12" y="7"/>
                  </a:cubicBezTo>
                  <a:cubicBezTo>
                    <a:pt x="9" y="15"/>
                    <a:pt x="5" y="23"/>
                    <a:pt x="0" y="30"/>
                  </a:cubicBezTo>
                  <a:cubicBezTo>
                    <a:pt x="14" y="45"/>
                    <a:pt x="33" y="54"/>
                    <a:pt x="54" y="54"/>
                  </a:cubicBezTo>
                  <a:cubicBezTo>
                    <a:pt x="72" y="54"/>
                    <a:pt x="87" y="48"/>
                    <a:pt x="100" y="3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9" y="2"/>
                    <a:pt x="98" y="5"/>
                    <a:pt x="96" y="7"/>
                  </a:cubicBezTo>
                  <a:cubicBezTo>
                    <a:pt x="88" y="21"/>
                    <a:pt x="72" y="30"/>
                    <a:pt x="5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45431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55296" y="0"/>
            <a:ext cx="6508722" cy="289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6964018" y="0"/>
            <a:ext cx="2858162" cy="2895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 userDrawn="1"/>
        </p:nvSpPr>
        <p:spPr>
          <a:xfrm>
            <a:off x="9822180" y="0"/>
            <a:ext cx="1912620" cy="289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9823170" y="15242"/>
            <a:ext cx="1922400" cy="257257"/>
            <a:chOff x="6418263" y="5927725"/>
            <a:chExt cx="652463" cy="87313"/>
          </a:xfrm>
          <a:solidFill>
            <a:srgbClr val="FFFFFF">
              <a:alpha val="20000"/>
            </a:srgbClr>
          </a:solidFill>
        </p:grpSpPr>
        <p:sp>
          <p:nvSpPr>
            <p:cNvPr id="11" name="Freeform 1647"/>
            <p:cNvSpPr>
              <a:spLocks/>
            </p:cNvSpPr>
            <p:nvPr/>
          </p:nvSpPr>
          <p:spPr bwMode="auto">
            <a:xfrm>
              <a:off x="6418263" y="5927725"/>
              <a:ext cx="26988" cy="28575"/>
            </a:xfrm>
            <a:custGeom>
              <a:avLst/>
              <a:gdLst>
                <a:gd name="T0" fmla="*/ 34 w 46"/>
                <a:gd name="T1" fmla="*/ 47 h 47"/>
                <a:gd name="T2" fmla="*/ 46 w 46"/>
                <a:gd name="T3" fmla="*/ 23 h 47"/>
                <a:gd name="T4" fmla="*/ 0 w 46"/>
                <a:gd name="T5" fmla="*/ 0 h 47"/>
                <a:gd name="T6" fmla="*/ 0 w 46"/>
                <a:gd name="T7" fmla="*/ 24 h 47"/>
                <a:gd name="T8" fmla="*/ 34 w 46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7">
                  <a:moveTo>
                    <a:pt x="34" y="47"/>
                  </a:moveTo>
                  <a:cubicBezTo>
                    <a:pt x="37" y="38"/>
                    <a:pt x="41" y="30"/>
                    <a:pt x="46" y="23"/>
                  </a:cubicBezTo>
                  <a:cubicBezTo>
                    <a:pt x="34" y="11"/>
                    <a:pt x="18" y="2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4" y="27"/>
                    <a:pt x="27" y="35"/>
                    <a:pt x="3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648"/>
            <p:cNvSpPr>
              <a:spLocks/>
            </p:cNvSpPr>
            <p:nvPr/>
          </p:nvSpPr>
          <p:spPr bwMode="auto">
            <a:xfrm>
              <a:off x="6418263" y="5927725"/>
              <a:ext cx="100013" cy="87313"/>
            </a:xfrm>
            <a:custGeom>
              <a:avLst/>
              <a:gdLst>
                <a:gd name="T0" fmla="*/ 54 w 170"/>
                <a:gd name="T1" fmla="*/ 113 h 147"/>
                <a:gd name="T2" fmla="*/ 66 w 170"/>
                <a:gd name="T3" fmla="*/ 73 h 147"/>
                <a:gd name="T4" fmla="*/ 115 w 170"/>
                <a:gd name="T5" fmla="*/ 23 h 147"/>
                <a:gd name="T6" fmla="*/ 158 w 170"/>
                <a:gd name="T7" fmla="*/ 47 h 147"/>
                <a:gd name="T8" fmla="*/ 170 w 170"/>
                <a:gd name="T9" fmla="*/ 23 h 147"/>
                <a:gd name="T10" fmla="*/ 115 w 170"/>
                <a:gd name="T11" fmla="*/ 0 h 147"/>
                <a:gd name="T12" fmla="*/ 42 w 170"/>
                <a:gd name="T13" fmla="*/ 73 h 147"/>
                <a:gd name="T14" fmla="*/ 0 w 170"/>
                <a:gd name="T15" fmla="*/ 122 h 147"/>
                <a:gd name="T16" fmla="*/ 0 w 170"/>
                <a:gd name="T17" fmla="*/ 147 h 147"/>
                <a:gd name="T18" fmla="*/ 54 w 170"/>
                <a:gd name="T19" fmla="*/ 11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47">
                  <a:moveTo>
                    <a:pt x="54" y="113"/>
                  </a:moveTo>
                  <a:cubicBezTo>
                    <a:pt x="61" y="102"/>
                    <a:pt x="66" y="88"/>
                    <a:pt x="66" y="73"/>
                  </a:cubicBezTo>
                  <a:cubicBezTo>
                    <a:pt x="66" y="46"/>
                    <a:pt x="88" y="23"/>
                    <a:pt x="115" y="23"/>
                  </a:cubicBezTo>
                  <a:cubicBezTo>
                    <a:pt x="133" y="23"/>
                    <a:pt x="149" y="33"/>
                    <a:pt x="158" y="47"/>
                  </a:cubicBezTo>
                  <a:cubicBezTo>
                    <a:pt x="160" y="38"/>
                    <a:pt x="164" y="30"/>
                    <a:pt x="170" y="23"/>
                  </a:cubicBezTo>
                  <a:cubicBezTo>
                    <a:pt x="156" y="9"/>
                    <a:pt x="137" y="0"/>
                    <a:pt x="115" y="0"/>
                  </a:cubicBezTo>
                  <a:cubicBezTo>
                    <a:pt x="75" y="0"/>
                    <a:pt x="42" y="33"/>
                    <a:pt x="42" y="73"/>
                  </a:cubicBezTo>
                  <a:cubicBezTo>
                    <a:pt x="42" y="98"/>
                    <a:pt x="24" y="118"/>
                    <a:pt x="0" y="122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23" y="144"/>
                    <a:pt x="42" y="131"/>
                    <a:pt x="5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1649"/>
            <p:cNvSpPr>
              <a:spLocks/>
            </p:cNvSpPr>
            <p:nvPr/>
          </p:nvSpPr>
          <p:spPr bwMode="auto">
            <a:xfrm>
              <a:off x="6454776" y="5927725"/>
              <a:ext cx="138113" cy="87313"/>
            </a:xfrm>
            <a:custGeom>
              <a:avLst/>
              <a:gdLst>
                <a:gd name="T0" fmla="*/ 128 w 232"/>
                <a:gd name="T1" fmla="*/ 73 h 147"/>
                <a:gd name="T2" fmla="*/ 128 w 232"/>
                <a:gd name="T3" fmla="*/ 73 h 147"/>
                <a:gd name="T4" fmla="*/ 178 w 232"/>
                <a:gd name="T5" fmla="*/ 23 h 147"/>
                <a:gd name="T6" fmla="*/ 220 w 232"/>
                <a:gd name="T7" fmla="*/ 47 h 147"/>
                <a:gd name="T8" fmla="*/ 232 w 232"/>
                <a:gd name="T9" fmla="*/ 23 h 147"/>
                <a:gd name="T10" fmla="*/ 178 w 232"/>
                <a:gd name="T11" fmla="*/ 0 h 147"/>
                <a:gd name="T12" fmla="*/ 116 w 232"/>
                <a:gd name="T13" fmla="*/ 33 h 147"/>
                <a:gd name="T14" fmla="*/ 116 w 232"/>
                <a:gd name="T15" fmla="*/ 33 h 147"/>
                <a:gd name="T16" fmla="*/ 116 w 232"/>
                <a:gd name="T17" fmla="*/ 34 h 147"/>
                <a:gd name="T18" fmla="*/ 112 w 232"/>
                <a:gd name="T19" fmla="*/ 41 h 147"/>
                <a:gd name="T20" fmla="*/ 111 w 232"/>
                <a:gd name="T21" fmla="*/ 43 h 147"/>
                <a:gd name="T22" fmla="*/ 110 w 232"/>
                <a:gd name="T23" fmla="*/ 46 h 147"/>
                <a:gd name="T24" fmla="*/ 108 w 232"/>
                <a:gd name="T25" fmla="*/ 49 h 147"/>
                <a:gd name="T26" fmla="*/ 107 w 232"/>
                <a:gd name="T27" fmla="*/ 52 h 147"/>
                <a:gd name="T28" fmla="*/ 106 w 232"/>
                <a:gd name="T29" fmla="*/ 58 h 147"/>
                <a:gd name="T30" fmla="*/ 106 w 232"/>
                <a:gd name="T31" fmla="*/ 60 h 147"/>
                <a:gd name="T32" fmla="*/ 105 w 232"/>
                <a:gd name="T33" fmla="*/ 65 h 147"/>
                <a:gd name="T34" fmla="*/ 105 w 232"/>
                <a:gd name="T35" fmla="*/ 67 h 147"/>
                <a:gd name="T36" fmla="*/ 104 w 232"/>
                <a:gd name="T37" fmla="*/ 73 h 147"/>
                <a:gd name="T38" fmla="*/ 104 w 232"/>
                <a:gd name="T39" fmla="*/ 73 h 147"/>
                <a:gd name="T40" fmla="*/ 104 w 232"/>
                <a:gd name="T41" fmla="*/ 73 h 147"/>
                <a:gd name="T42" fmla="*/ 104 w 232"/>
                <a:gd name="T43" fmla="*/ 73 h 147"/>
                <a:gd name="T44" fmla="*/ 104 w 232"/>
                <a:gd name="T45" fmla="*/ 73 h 147"/>
                <a:gd name="T46" fmla="*/ 97 w 232"/>
                <a:gd name="T47" fmla="*/ 100 h 147"/>
                <a:gd name="T48" fmla="*/ 54 w 232"/>
                <a:gd name="T49" fmla="*/ 123 h 147"/>
                <a:gd name="T50" fmla="*/ 12 w 232"/>
                <a:gd name="T51" fmla="*/ 100 h 147"/>
                <a:gd name="T52" fmla="*/ 0 w 232"/>
                <a:gd name="T53" fmla="*/ 123 h 147"/>
                <a:gd name="T54" fmla="*/ 54 w 232"/>
                <a:gd name="T55" fmla="*/ 147 h 147"/>
                <a:gd name="T56" fmla="*/ 109 w 232"/>
                <a:gd name="T57" fmla="*/ 123 h 147"/>
                <a:gd name="T58" fmla="*/ 116 w 232"/>
                <a:gd name="T59" fmla="*/ 113 h 147"/>
                <a:gd name="T60" fmla="*/ 128 w 232"/>
                <a:gd name="T61" fmla="*/ 73 h 147"/>
                <a:gd name="T62" fmla="*/ 128 w 232"/>
                <a:gd name="T63" fmla="*/ 7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2" h="147">
                  <a:moveTo>
                    <a:pt x="128" y="73"/>
                  </a:moveTo>
                  <a:cubicBezTo>
                    <a:pt x="128" y="73"/>
                    <a:pt x="128" y="73"/>
                    <a:pt x="128" y="73"/>
                  </a:cubicBezTo>
                  <a:cubicBezTo>
                    <a:pt x="128" y="46"/>
                    <a:pt x="151" y="23"/>
                    <a:pt x="178" y="23"/>
                  </a:cubicBezTo>
                  <a:cubicBezTo>
                    <a:pt x="196" y="23"/>
                    <a:pt x="211" y="33"/>
                    <a:pt x="220" y="47"/>
                  </a:cubicBezTo>
                  <a:cubicBezTo>
                    <a:pt x="223" y="38"/>
                    <a:pt x="227" y="30"/>
                    <a:pt x="232" y="23"/>
                  </a:cubicBezTo>
                  <a:cubicBezTo>
                    <a:pt x="219" y="9"/>
                    <a:pt x="199" y="0"/>
                    <a:pt x="178" y="0"/>
                  </a:cubicBezTo>
                  <a:cubicBezTo>
                    <a:pt x="152" y="0"/>
                    <a:pt x="129" y="13"/>
                    <a:pt x="116" y="33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6" y="33"/>
                    <a:pt x="116" y="34"/>
                    <a:pt x="116" y="34"/>
                  </a:cubicBezTo>
                  <a:cubicBezTo>
                    <a:pt x="114" y="36"/>
                    <a:pt x="113" y="38"/>
                    <a:pt x="112" y="41"/>
                  </a:cubicBezTo>
                  <a:cubicBezTo>
                    <a:pt x="112" y="41"/>
                    <a:pt x="111" y="42"/>
                    <a:pt x="111" y="43"/>
                  </a:cubicBezTo>
                  <a:cubicBezTo>
                    <a:pt x="110" y="44"/>
                    <a:pt x="110" y="45"/>
                    <a:pt x="110" y="46"/>
                  </a:cubicBezTo>
                  <a:cubicBezTo>
                    <a:pt x="109" y="47"/>
                    <a:pt x="109" y="48"/>
                    <a:pt x="108" y="49"/>
                  </a:cubicBezTo>
                  <a:cubicBezTo>
                    <a:pt x="108" y="50"/>
                    <a:pt x="108" y="51"/>
                    <a:pt x="107" y="52"/>
                  </a:cubicBezTo>
                  <a:cubicBezTo>
                    <a:pt x="107" y="54"/>
                    <a:pt x="106" y="56"/>
                    <a:pt x="106" y="58"/>
                  </a:cubicBezTo>
                  <a:cubicBezTo>
                    <a:pt x="106" y="58"/>
                    <a:pt x="106" y="59"/>
                    <a:pt x="106" y="60"/>
                  </a:cubicBezTo>
                  <a:cubicBezTo>
                    <a:pt x="105" y="61"/>
                    <a:pt x="105" y="63"/>
                    <a:pt x="105" y="65"/>
                  </a:cubicBezTo>
                  <a:cubicBezTo>
                    <a:pt x="105" y="65"/>
                    <a:pt x="105" y="66"/>
                    <a:pt x="105" y="67"/>
                  </a:cubicBezTo>
                  <a:cubicBezTo>
                    <a:pt x="104" y="69"/>
                    <a:pt x="104" y="71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83"/>
                    <a:pt x="101" y="92"/>
                    <a:pt x="97" y="100"/>
                  </a:cubicBezTo>
                  <a:cubicBezTo>
                    <a:pt x="88" y="114"/>
                    <a:pt x="72" y="123"/>
                    <a:pt x="54" y="123"/>
                  </a:cubicBezTo>
                  <a:cubicBezTo>
                    <a:pt x="37" y="123"/>
                    <a:pt x="21" y="114"/>
                    <a:pt x="12" y="100"/>
                  </a:cubicBezTo>
                  <a:cubicBezTo>
                    <a:pt x="10" y="108"/>
                    <a:pt x="5" y="116"/>
                    <a:pt x="0" y="123"/>
                  </a:cubicBezTo>
                  <a:cubicBezTo>
                    <a:pt x="14" y="138"/>
                    <a:pt x="33" y="147"/>
                    <a:pt x="54" y="147"/>
                  </a:cubicBezTo>
                  <a:cubicBezTo>
                    <a:pt x="76" y="147"/>
                    <a:pt x="95" y="138"/>
                    <a:pt x="109" y="123"/>
                  </a:cubicBezTo>
                  <a:cubicBezTo>
                    <a:pt x="111" y="120"/>
                    <a:pt x="114" y="117"/>
                    <a:pt x="116" y="113"/>
                  </a:cubicBezTo>
                  <a:cubicBezTo>
                    <a:pt x="124" y="102"/>
                    <a:pt x="128" y="88"/>
                    <a:pt x="128" y="73"/>
                  </a:cubicBezTo>
                  <a:cubicBezTo>
                    <a:pt x="128" y="73"/>
                    <a:pt x="128" y="73"/>
                    <a:pt x="12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1650"/>
            <p:cNvSpPr>
              <a:spLocks/>
            </p:cNvSpPr>
            <p:nvPr/>
          </p:nvSpPr>
          <p:spPr bwMode="auto">
            <a:xfrm>
              <a:off x="6527801" y="5927725"/>
              <a:ext cx="138113" cy="87313"/>
            </a:xfrm>
            <a:custGeom>
              <a:avLst/>
              <a:gdLst>
                <a:gd name="T0" fmla="*/ 178 w 232"/>
                <a:gd name="T1" fmla="*/ 23 h 147"/>
                <a:gd name="T2" fmla="*/ 220 w 232"/>
                <a:gd name="T3" fmla="*/ 47 h 147"/>
                <a:gd name="T4" fmla="*/ 232 w 232"/>
                <a:gd name="T5" fmla="*/ 23 h 147"/>
                <a:gd name="T6" fmla="*/ 178 w 232"/>
                <a:gd name="T7" fmla="*/ 0 h 147"/>
                <a:gd name="T8" fmla="*/ 104 w 232"/>
                <a:gd name="T9" fmla="*/ 73 h 147"/>
                <a:gd name="T10" fmla="*/ 54 w 232"/>
                <a:gd name="T11" fmla="*/ 123 h 147"/>
                <a:gd name="T12" fmla="*/ 12 w 232"/>
                <a:gd name="T13" fmla="*/ 100 h 147"/>
                <a:gd name="T14" fmla="*/ 0 w 232"/>
                <a:gd name="T15" fmla="*/ 123 h 147"/>
                <a:gd name="T16" fmla="*/ 54 w 232"/>
                <a:gd name="T17" fmla="*/ 147 h 147"/>
                <a:gd name="T18" fmla="*/ 116 w 232"/>
                <a:gd name="T19" fmla="*/ 113 h 147"/>
                <a:gd name="T20" fmla="*/ 128 w 232"/>
                <a:gd name="T21" fmla="*/ 73 h 147"/>
                <a:gd name="T22" fmla="*/ 178 w 232"/>
                <a:gd name="T23" fmla="*/ 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2" h="147">
                  <a:moveTo>
                    <a:pt x="178" y="23"/>
                  </a:moveTo>
                  <a:cubicBezTo>
                    <a:pt x="195" y="23"/>
                    <a:pt x="211" y="33"/>
                    <a:pt x="220" y="47"/>
                  </a:cubicBezTo>
                  <a:cubicBezTo>
                    <a:pt x="222" y="38"/>
                    <a:pt x="227" y="30"/>
                    <a:pt x="232" y="23"/>
                  </a:cubicBezTo>
                  <a:cubicBezTo>
                    <a:pt x="218" y="9"/>
                    <a:pt x="199" y="0"/>
                    <a:pt x="178" y="0"/>
                  </a:cubicBezTo>
                  <a:cubicBezTo>
                    <a:pt x="137" y="0"/>
                    <a:pt x="104" y="33"/>
                    <a:pt x="104" y="73"/>
                  </a:cubicBezTo>
                  <a:cubicBezTo>
                    <a:pt x="104" y="101"/>
                    <a:pt x="81" y="123"/>
                    <a:pt x="54" y="123"/>
                  </a:cubicBezTo>
                  <a:cubicBezTo>
                    <a:pt x="36" y="123"/>
                    <a:pt x="21" y="114"/>
                    <a:pt x="12" y="100"/>
                  </a:cubicBezTo>
                  <a:cubicBezTo>
                    <a:pt x="9" y="108"/>
                    <a:pt x="5" y="116"/>
                    <a:pt x="0" y="123"/>
                  </a:cubicBezTo>
                  <a:cubicBezTo>
                    <a:pt x="13" y="138"/>
                    <a:pt x="33" y="147"/>
                    <a:pt x="54" y="147"/>
                  </a:cubicBezTo>
                  <a:cubicBezTo>
                    <a:pt x="80" y="147"/>
                    <a:pt x="103" y="134"/>
                    <a:pt x="116" y="113"/>
                  </a:cubicBezTo>
                  <a:cubicBezTo>
                    <a:pt x="123" y="102"/>
                    <a:pt x="128" y="88"/>
                    <a:pt x="128" y="73"/>
                  </a:cubicBezTo>
                  <a:cubicBezTo>
                    <a:pt x="128" y="46"/>
                    <a:pt x="150" y="23"/>
                    <a:pt x="17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1651"/>
            <p:cNvSpPr>
              <a:spLocks/>
            </p:cNvSpPr>
            <p:nvPr/>
          </p:nvSpPr>
          <p:spPr bwMode="auto">
            <a:xfrm>
              <a:off x="6600826" y="5927725"/>
              <a:ext cx="138113" cy="87313"/>
            </a:xfrm>
            <a:custGeom>
              <a:avLst/>
              <a:gdLst>
                <a:gd name="T0" fmla="*/ 128 w 232"/>
                <a:gd name="T1" fmla="*/ 73 h 147"/>
                <a:gd name="T2" fmla="*/ 128 w 232"/>
                <a:gd name="T3" fmla="*/ 73 h 147"/>
                <a:gd name="T4" fmla="*/ 178 w 232"/>
                <a:gd name="T5" fmla="*/ 23 h 147"/>
                <a:gd name="T6" fmla="*/ 220 w 232"/>
                <a:gd name="T7" fmla="*/ 47 h 147"/>
                <a:gd name="T8" fmla="*/ 232 w 232"/>
                <a:gd name="T9" fmla="*/ 23 h 147"/>
                <a:gd name="T10" fmla="*/ 178 w 232"/>
                <a:gd name="T11" fmla="*/ 0 h 147"/>
                <a:gd name="T12" fmla="*/ 116 w 232"/>
                <a:gd name="T13" fmla="*/ 33 h 147"/>
                <a:gd name="T14" fmla="*/ 116 w 232"/>
                <a:gd name="T15" fmla="*/ 33 h 147"/>
                <a:gd name="T16" fmla="*/ 116 w 232"/>
                <a:gd name="T17" fmla="*/ 34 h 147"/>
                <a:gd name="T18" fmla="*/ 112 w 232"/>
                <a:gd name="T19" fmla="*/ 41 h 147"/>
                <a:gd name="T20" fmla="*/ 111 w 232"/>
                <a:gd name="T21" fmla="*/ 43 h 147"/>
                <a:gd name="T22" fmla="*/ 110 w 232"/>
                <a:gd name="T23" fmla="*/ 46 h 147"/>
                <a:gd name="T24" fmla="*/ 108 w 232"/>
                <a:gd name="T25" fmla="*/ 49 h 147"/>
                <a:gd name="T26" fmla="*/ 108 w 232"/>
                <a:gd name="T27" fmla="*/ 52 h 147"/>
                <a:gd name="T28" fmla="*/ 106 w 232"/>
                <a:gd name="T29" fmla="*/ 58 h 147"/>
                <a:gd name="T30" fmla="*/ 106 w 232"/>
                <a:gd name="T31" fmla="*/ 60 h 147"/>
                <a:gd name="T32" fmla="*/ 105 w 232"/>
                <a:gd name="T33" fmla="*/ 65 h 147"/>
                <a:gd name="T34" fmla="*/ 105 w 232"/>
                <a:gd name="T35" fmla="*/ 67 h 147"/>
                <a:gd name="T36" fmla="*/ 104 w 232"/>
                <a:gd name="T37" fmla="*/ 73 h 147"/>
                <a:gd name="T38" fmla="*/ 104 w 232"/>
                <a:gd name="T39" fmla="*/ 73 h 147"/>
                <a:gd name="T40" fmla="*/ 104 w 232"/>
                <a:gd name="T41" fmla="*/ 73 h 147"/>
                <a:gd name="T42" fmla="*/ 104 w 232"/>
                <a:gd name="T43" fmla="*/ 73 h 147"/>
                <a:gd name="T44" fmla="*/ 104 w 232"/>
                <a:gd name="T45" fmla="*/ 73 h 147"/>
                <a:gd name="T46" fmla="*/ 97 w 232"/>
                <a:gd name="T47" fmla="*/ 100 h 147"/>
                <a:gd name="T48" fmla="*/ 55 w 232"/>
                <a:gd name="T49" fmla="*/ 123 h 147"/>
                <a:gd name="T50" fmla="*/ 12 w 232"/>
                <a:gd name="T51" fmla="*/ 100 h 147"/>
                <a:gd name="T52" fmla="*/ 0 w 232"/>
                <a:gd name="T53" fmla="*/ 123 h 147"/>
                <a:gd name="T54" fmla="*/ 55 w 232"/>
                <a:gd name="T55" fmla="*/ 147 h 147"/>
                <a:gd name="T56" fmla="*/ 109 w 232"/>
                <a:gd name="T57" fmla="*/ 123 h 147"/>
                <a:gd name="T58" fmla="*/ 116 w 232"/>
                <a:gd name="T59" fmla="*/ 113 h 147"/>
                <a:gd name="T60" fmla="*/ 128 w 232"/>
                <a:gd name="T61" fmla="*/ 73 h 147"/>
                <a:gd name="T62" fmla="*/ 128 w 232"/>
                <a:gd name="T63" fmla="*/ 7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2" h="147">
                  <a:moveTo>
                    <a:pt x="128" y="73"/>
                  </a:moveTo>
                  <a:cubicBezTo>
                    <a:pt x="128" y="73"/>
                    <a:pt x="128" y="73"/>
                    <a:pt x="128" y="73"/>
                  </a:cubicBezTo>
                  <a:cubicBezTo>
                    <a:pt x="128" y="46"/>
                    <a:pt x="151" y="23"/>
                    <a:pt x="178" y="23"/>
                  </a:cubicBezTo>
                  <a:cubicBezTo>
                    <a:pt x="196" y="23"/>
                    <a:pt x="211" y="33"/>
                    <a:pt x="220" y="47"/>
                  </a:cubicBezTo>
                  <a:cubicBezTo>
                    <a:pt x="223" y="38"/>
                    <a:pt x="227" y="30"/>
                    <a:pt x="232" y="23"/>
                  </a:cubicBezTo>
                  <a:cubicBezTo>
                    <a:pt x="219" y="9"/>
                    <a:pt x="199" y="0"/>
                    <a:pt x="178" y="0"/>
                  </a:cubicBezTo>
                  <a:cubicBezTo>
                    <a:pt x="152" y="0"/>
                    <a:pt x="129" y="13"/>
                    <a:pt x="116" y="33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6" y="33"/>
                    <a:pt x="116" y="34"/>
                    <a:pt x="116" y="34"/>
                  </a:cubicBezTo>
                  <a:cubicBezTo>
                    <a:pt x="115" y="36"/>
                    <a:pt x="113" y="38"/>
                    <a:pt x="112" y="41"/>
                  </a:cubicBezTo>
                  <a:cubicBezTo>
                    <a:pt x="112" y="41"/>
                    <a:pt x="111" y="42"/>
                    <a:pt x="111" y="43"/>
                  </a:cubicBezTo>
                  <a:cubicBezTo>
                    <a:pt x="110" y="44"/>
                    <a:pt x="110" y="45"/>
                    <a:pt x="110" y="46"/>
                  </a:cubicBezTo>
                  <a:cubicBezTo>
                    <a:pt x="109" y="47"/>
                    <a:pt x="109" y="48"/>
                    <a:pt x="108" y="49"/>
                  </a:cubicBezTo>
                  <a:cubicBezTo>
                    <a:pt x="108" y="50"/>
                    <a:pt x="108" y="51"/>
                    <a:pt x="108" y="52"/>
                  </a:cubicBezTo>
                  <a:cubicBezTo>
                    <a:pt x="107" y="54"/>
                    <a:pt x="106" y="56"/>
                    <a:pt x="106" y="58"/>
                  </a:cubicBezTo>
                  <a:cubicBezTo>
                    <a:pt x="106" y="58"/>
                    <a:pt x="106" y="59"/>
                    <a:pt x="106" y="60"/>
                  </a:cubicBezTo>
                  <a:cubicBezTo>
                    <a:pt x="105" y="61"/>
                    <a:pt x="105" y="63"/>
                    <a:pt x="105" y="65"/>
                  </a:cubicBezTo>
                  <a:cubicBezTo>
                    <a:pt x="105" y="65"/>
                    <a:pt x="105" y="66"/>
                    <a:pt x="105" y="67"/>
                  </a:cubicBezTo>
                  <a:cubicBezTo>
                    <a:pt x="105" y="69"/>
                    <a:pt x="104" y="71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83"/>
                    <a:pt x="102" y="92"/>
                    <a:pt x="97" y="100"/>
                  </a:cubicBezTo>
                  <a:cubicBezTo>
                    <a:pt x="88" y="114"/>
                    <a:pt x="72" y="123"/>
                    <a:pt x="55" y="123"/>
                  </a:cubicBezTo>
                  <a:cubicBezTo>
                    <a:pt x="37" y="123"/>
                    <a:pt x="21" y="114"/>
                    <a:pt x="12" y="100"/>
                  </a:cubicBezTo>
                  <a:cubicBezTo>
                    <a:pt x="10" y="108"/>
                    <a:pt x="6" y="116"/>
                    <a:pt x="0" y="123"/>
                  </a:cubicBezTo>
                  <a:cubicBezTo>
                    <a:pt x="14" y="138"/>
                    <a:pt x="33" y="147"/>
                    <a:pt x="55" y="147"/>
                  </a:cubicBezTo>
                  <a:cubicBezTo>
                    <a:pt x="76" y="147"/>
                    <a:pt x="95" y="138"/>
                    <a:pt x="109" y="123"/>
                  </a:cubicBezTo>
                  <a:cubicBezTo>
                    <a:pt x="111" y="120"/>
                    <a:pt x="114" y="117"/>
                    <a:pt x="116" y="113"/>
                  </a:cubicBezTo>
                  <a:cubicBezTo>
                    <a:pt x="124" y="102"/>
                    <a:pt x="128" y="88"/>
                    <a:pt x="128" y="73"/>
                  </a:cubicBezTo>
                  <a:cubicBezTo>
                    <a:pt x="128" y="73"/>
                    <a:pt x="128" y="73"/>
                    <a:pt x="12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652"/>
            <p:cNvSpPr>
              <a:spLocks/>
            </p:cNvSpPr>
            <p:nvPr/>
          </p:nvSpPr>
          <p:spPr bwMode="auto">
            <a:xfrm>
              <a:off x="6675438" y="5927725"/>
              <a:ext cx="138113" cy="87313"/>
            </a:xfrm>
            <a:custGeom>
              <a:avLst/>
              <a:gdLst>
                <a:gd name="T0" fmla="*/ 178 w 232"/>
                <a:gd name="T1" fmla="*/ 23 h 147"/>
                <a:gd name="T2" fmla="*/ 220 w 232"/>
                <a:gd name="T3" fmla="*/ 47 h 147"/>
                <a:gd name="T4" fmla="*/ 232 w 232"/>
                <a:gd name="T5" fmla="*/ 23 h 147"/>
                <a:gd name="T6" fmla="*/ 178 w 232"/>
                <a:gd name="T7" fmla="*/ 0 h 147"/>
                <a:gd name="T8" fmla="*/ 104 w 232"/>
                <a:gd name="T9" fmla="*/ 73 h 147"/>
                <a:gd name="T10" fmla="*/ 54 w 232"/>
                <a:gd name="T11" fmla="*/ 123 h 147"/>
                <a:gd name="T12" fmla="*/ 12 w 232"/>
                <a:gd name="T13" fmla="*/ 100 h 147"/>
                <a:gd name="T14" fmla="*/ 0 w 232"/>
                <a:gd name="T15" fmla="*/ 123 h 147"/>
                <a:gd name="T16" fmla="*/ 54 w 232"/>
                <a:gd name="T17" fmla="*/ 147 h 147"/>
                <a:gd name="T18" fmla="*/ 116 w 232"/>
                <a:gd name="T19" fmla="*/ 113 h 147"/>
                <a:gd name="T20" fmla="*/ 128 w 232"/>
                <a:gd name="T21" fmla="*/ 73 h 147"/>
                <a:gd name="T22" fmla="*/ 178 w 232"/>
                <a:gd name="T23" fmla="*/ 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2" h="147">
                  <a:moveTo>
                    <a:pt x="178" y="23"/>
                  </a:moveTo>
                  <a:cubicBezTo>
                    <a:pt x="195" y="23"/>
                    <a:pt x="211" y="33"/>
                    <a:pt x="220" y="47"/>
                  </a:cubicBezTo>
                  <a:cubicBezTo>
                    <a:pt x="223" y="38"/>
                    <a:pt x="227" y="30"/>
                    <a:pt x="232" y="23"/>
                  </a:cubicBezTo>
                  <a:cubicBezTo>
                    <a:pt x="218" y="9"/>
                    <a:pt x="199" y="0"/>
                    <a:pt x="178" y="0"/>
                  </a:cubicBezTo>
                  <a:cubicBezTo>
                    <a:pt x="137" y="0"/>
                    <a:pt x="104" y="33"/>
                    <a:pt x="104" y="73"/>
                  </a:cubicBezTo>
                  <a:cubicBezTo>
                    <a:pt x="104" y="101"/>
                    <a:pt x="82" y="123"/>
                    <a:pt x="54" y="123"/>
                  </a:cubicBezTo>
                  <a:cubicBezTo>
                    <a:pt x="36" y="123"/>
                    <a:pt x="21" y="114"/>
                    <a:pt x="12" y="100"/>
                  </a:cubicBezTo>
                  <a:cubicBezTo>
                    <a:pt x="9" y="108"/>
                    <a:pt x="5" y="116"/>
                    <a:pt x="0" y="123"/>
                  </a:cubicBezTo>
                  <a:cubicBezTo>
                    <a:pt x="13" y="138"/>
                    <a:pt x="33" y="147"/>
                    <a:pt x="54" y="147"/>
                  </a:cubicBezTo>
                  <a:cubicBezTo>
                    <a:pt x="80" y="147"/>
                    <a:pt x="103" y="134"/>
                    <a:pt x="116" y="113"/>
                  </a:cubicBezTo>
                  <a:cubicBezTo>
                    <a:pt x="123" y="102"/>
                    <a:pt x="128" y="88"/>
                    <a:pt x="128" y="73"/>
                  </a:cubicBezTo>
                  <a:cubicBezTo>
                    <a:pt x="128" y="46"/>
                    <a:pt x="150" y="23"/>
                    <a:pt x="17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653"/>
            <p:cNvSpPr>
              <a:spLocks/>
            </p:cNvSpPr>
            <p:nvPr/>
          </p:nvSpPr>
          <p:spPr bwMode="auto">
            <a:xfrm>
              <a:off x="6748463" y="5927725"/>
              <a:ext cx="138113" cy="87313"/>
            </a:xfrm>
            <a:custGeom>
              <a:avLst/>
              <a:gdLst>
                <a:gd name="T0" fmla="*/ 127 w 231"/>
                <a:gd name="T1" fmla="*/ 73 h 147"/>
                <a:gd name="T2" fmla="*/ 127 w 231"/>
                <a:gd name="T3" fmla="*/ 73 h 147"/>
                <a:gd name="T4" fmla="*/ 177 w 231"/>
                <a:gd name="T5" fmla="*/ 23 h 147"/>
                <a:gd name="T6" fmla="*/ 219 w 231"/>
                <a:gd name="T7" fmla="*/ 47 h 147"/>
                <a:gd name="T8" fmla="*/ 231 w 231"/>
                <a:gd name="T9" fmla="*/ 23 h 147"/>
                <a:gd name="T10" fmla="*/ 177 w 231"/>
                <a:gd name="T11" fmla="*/ 0 h 147"/>
                <a:gd name="T12" fmla="*/ 115 w 231"/>
                <a:gd name="T13" fmla="*/ 33 h 147"/>
                <a:gd name="T14" fmla="*/ 115 w 231"/>
                <a:gd name="T15" fmla="*/ 33 h 147"/>
                <a:gd name="T16" fmla="*/ 115 w 231"/>
                <a:gd name="T17" fmla="*/ 34 h 147"/>
                <a:gd name="T18" fmla="*/ 111 w 231"/>
                <a:gd name="T19" fmla="*/ 41 h 147"/>
                <a:gd name="T20" fmla="*/ 110 w 231"/>
                <a:gd name="T21" fmla="*/ 43 h 147"/>
                <a:gd name="T22" fmla="*/ 109 w 231"/>
                <a:gd name="T23" fmla="*/ 46 h 147"/>
                <a:gd name="T24" fmla="*/ 108 w 231"/>
                <a:gd name="T25" fmla="*/ 49 h 147"/>
                <a:gd name="T26" fmla="*/ 107 w 231"/>
                <a:gd name="T27" fmla="*/ 52 h 147"/>
                <a:gd name="T28" fmla="*/ 105 w 231"/>
                <a:gd name="T29" fmla="*/ 58 h 147"/>
                <a:gd name="T30" fmla="*/ 105 w 231"/>
                <a:gd name="T31" fmla="*/ 60 h 147"/>
                <a:gd name="T32" fmla="*/ 104 w 231"/>
                <a:gd name="T33" fmla="*/ 65 h 147"/>
                <a:gd name="T34" fmla="*/ 104 w 231"/>
                <a:gd name="T35" fmla="*/ 67 h 147"/>
                <a:gd name="T36" fmla="*/ 103 w 231"/>
                <a:gd name="T37" fmla="*/ 73 h 147"/>
                <a:gd name="T38" fmla="*/ 103 w 231"/>
                <a:gd name="T39" fmla="*/ 73 h 147"/>
                <a:gd name="T40" fmla="*/ 103 w 231"/>
                <a:gd name="T41" fmla="*/ 73 h 147"/>
                <a:gd name="T42" fmla="*/ 103 w 231"/>
                <a:gd name="T43" fmla="*/ 73 h 147"/>
                <a:gd name="T44" fmla="*/ 103 w 231"/>
                <a:gd name="T45" fmla="*/ 73 h 147"/>
                <a:gd name="T46" fmla="*/ 96 w 231"/>
                <a:gd name="T47" fmla="*/ 100 h 147"/>
                <a:gd name="T48" fmla="*/ 54 w 231"/>
                <a:gd name="T49" fmla="*/ 123 h 147"/>
                <a:gd name="T50" fmla="*/ 12 w 231"/>
                <a:gd name="T51" fmla="*/ 100 h 147"/>
                <a:gd name="T52" fmla="*/ 0 w 231"/>
                <a:gd name="T53" fmla="*/ 123 h 147"/>
                <a:gd name="T54" fmla="*/ 54 w 231"/>
                <a:gd name="T55" fmla="*/ 147 h 147"/>
                <a:gd name="T56" fmla="*/ 108 w 231"/>
                <a:gd name="T57" fmla="*/ 123 h 147"/>
                <a:gd name="T58" fmla="*/ 115 w 231"/>
                <a:gd name="T59" fmla="*/ 113 h 147"/>
                <a:gd name="T60" fmla="*/ 127 w 231"/>
                <a:gd name="T61" fmla="*/ 73 h 147"/>
                <a:gd name="T62" fmla="*/ 127 w 231"/>
                <a:gd name="T63" fmla="*/ 7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1" h="147">
                  <a:moveTo>
                    <a:pt x="127" y="73"/>
                  </a:moveTo>
                  <a:cubicBezTo>
                    <a:pt x="127" y="73"/>
                    <a:pt x="127" y="73"/>
                    <a:pt x="127" y="73"/>
                  </a:cubicBezTo>
                  <a:cubicBezTo>
                    <a:pt x="127" y="46"/>
                    <a:pt x="150" y="23"/>
                    <a:pt x="177" y="23"/>
                  </a:cubicBezTo>
                  <a:cubicBezTo>
                    <a:pt x="195" y="23"/>
                    <a:pt x="210" y="33"/>
                    <a:pt x="219" y="47"/>
                  </a:cubicBezTo>
                  <a:cubicBezTo>
                    <a:pt x="222" y="38"/>
                    <a:pt x="226" y="30"/>
                    <a:pt x="231" y="23"/>
                  </a:cubicBezTo>
                  <a:cubicBezTo>
                    <a:pt x="218" y="9"/>
                    <a:pt x="199" y="0"/>
                    <a:pt x="177" y="0"/>
                  </a:cubicBezTo>
                  <a:cubicBezTo>
                    <a:pt x="151" y="0"/>
                    <a:pt x="129" y="13"/>
                    <a:pt x="115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3"/>
                    <a:pt x="115" y="34"/>
                    <a:pt x="115" y="34"/>
                  </a:cubicBezTo>
                  <a:cubicBezTo>
                    <a:pt x="114" y="36"/>
                    <a:pt x="112" y="38"/>
                    <a:pt x="111" y="41"/>
                  </a:cubicBezTo>
                  <a:cubicBezTo>
                    <a:pt x="111" y="41"/>
                    <a:pt x="110" y="42"/>
                    <a:pt x="110" y="43"/>
                  </a:cubicBezTo>
                  <a:cubicBezTo>
                    <a:pt x="110" y="44"/>
                    <a:pt x="109" y="45"/>
                    <a:pt x="109" y="46"/>
                  </a:cubicBezTo>
                  <a:cubicBezTo>
                    <a:pt x="108" y="47"/>
                    <a:pt x="108" y="48"/>
                    <a:pt x="108" y="49"/>
                  </a:cubicBezTo>
                  <a:cubicBezTo>
                    <a:pt x="107" y="50"/>
                    <a:pt x="107" y="51"/>
                    <a:pt x="107" y="52"/>
                  </a:cubicBezTo>
                  <a:cubicBezTo>
                    <a:pt x="106" y="54"/>
                    <a:pt x="106" y="56"/>
                    <a:pt x="105" y="58"/>
                  </a:cubicBezTo>
                  <a:cubicBezTo>
                    <a:pt x="105" y="58"/>
                    <a:pt x="105" y="59"/>
                    <a:pt x="105" y="60"/>
                  </a:cubicBezTo>
                  <a:cubicBezTo>
                    <a:pt x="104" y="61"/>
                    <a:pt x="104" y="63"/>
                    <a:pt x="104" y="65"/>
                  </a:cubicBezTo>
                  <a:cubicBezTo>
                    <a:pt x="104" y="65"/>
                    <a:pt x="104" y="66"/>
                    <a:pt x="104" y="67"/>
                  </a:cubicBezTo>
                  <a:cubicBezTo>
                    <a:pt x="104" y="69"/>
                    <a:pt x="103" y="71"/>
                    <a:pt x="103" y="73"/>
                  </a:cubicBezTo>
                  <a:cubicBezTo>
                    <a:pt x="103" y="73"/>
                    <a:pt x="103" y="73"/>
                    <a:pt x="103" y="73"/>
                  </a:cubicBezTo>
                  <a:cubicBezTo>
                    <a:pt x="103" y="73"/>
                    <a:pt x="103" y="73"/>
                    <a:pt x="103" y="73"/>
                  </a:cubicBezTo>
                  <a:cubicBezTo>
                    <a:pt x="103" y="73"/>
                    <a:pt x="103" y="73"/>
                    <a:pt x="103" y="73"/>
                  </a:cubicBezTo>
                  <a:cubicBezTo>
                    <a:pt x="103" y="73"/>
                    <a:pt x="103" y="73"/>
                    <a:pt x="103" y="73"/>
                  </a:cubicBezTo>
                  <a:cubicBezTo>
                    <a:pt x="103" y="83"/>
                    <a:pt x="101" y="92"/>
                    <a:pt x="96" y="100"/>
                  </a:cubicBezTo>
                  <a:cubicBezTo>
                    <a:pt x="87" y="114"/>
                    <a:pt x="71" y="123"/>
                    <a:pt x="54" y="123"/>
                  </a:cubicBezTo>
                  <a:cubicBezTo>
                    <a:pt x="36" y="123"/>
                    <a:pt x="20" y="114"/>
                    <a:pt x="12" y="100"/>
                  </a:cubicBezTo>
                  <a:cubicBezTo>
                    <a:pt x="9" y="108"/>
                    <a:pt x="5" y="116"/>
                    <a:pt x="0" y="123"/>
                  </a:cubicBezTo>
                  <a:cubicBezTo>
                    <a:pt x="13" y="138"/>
                    <a:pt x="32" y="147"/>
                    <a:pt x="54" y="147"/>
                  </a:cubicBezTo>
                  <a:cubicBezTo>
                    <a:pt x="75" y="147"/>
                    <a:pt x="94" y="138"/>
                    <a:pt x="108" y="123"/>
                  </a:cubicBezTo>
                  <a:cubicBezTo>
                    <a:pt x="111" y="120"/>
                    <a:pt x="113" y="117"/>
                    <a:pt x="115" y="113"/>
                  </a:cubicBezTo>
                  <a:cubicBezTo>
                    <a:pt x="123" y="102"/>
                    <a:pt x="127" y="88"/>
                    <a:pt x="127" y="73"/>
                  </a:cubicBezTo>
                  <a:cubicBezTo>
                    <a:pt x="127" y="73"/>
                    <a:pt x="127" y="73"/>
                    <a:pt x="12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654"/>
            <p:cNvSpPr>
              <a:spLocks/>
            </p:cNvSpPr>
            <p:nvPr/>
          </p:nvSpPr>
          <p:spPr bwMode="auto">
            <a:xfrm>
              <a:off x="6821488" y="5927725"/>
              <a:ext cx="138113" cy="87313"/>
            </a:xfrm>
            <a:custGeom>
              <a:avLst/>
              <a:gdLst>
                <a:gd name="T0" fmla="*/ 178 w 232"/>
                <a:gd name="T1" fmla="*/ 23 h 147"/>
                <a:gd name="T2" fmla="*/ 220 w 232"/>
                <a:gd name="T3" fmla="*/ 47 h 147"/>
                <a:gd name="T4" fmla="*/ 232 w 232"/>
                <a:gd name="T5" fmla="*/ 23 h 147"/>
                <a:gd name="T6" fmla="*/ 178 w 232"/>
                <a:gd name="T7" fmla="*/ 0 h 147"/>
                <a:gd name="T8" fmla="*/ 104 w 232"/>
                <a:gd name="T9" fmla="*/ 73 h 147"/>
                <a:gd name="T10" fmla="*/ 54 w 232"/>
                <a:gd name="T11" fmla="*/ 123 h 147"/>
                <a:gd name="T12" fmla="*/ 12 w 232"/>
                <a:gd name="T13" fmla="*/ 100 h 147"/>
                <a:gd name="T14" fmla="*/ 0 w 232"/>
                <a:gd name="T15" fmla="*/ 123 h 147"/>
                <a:gd name="T16" fmla="*/ 54 w 232"/>
                <a:gd name="T17" fmla="*/ 147 h 147"/>
                <a:gd name="T18" fmla="*/ 116 w 232"/>
                <a:gd name="T19" fmla="*/ 113 h 147"/>
                <a:gd name="T20" fmla="*/ 128 w 232"/>
                <a:gd name="T21" fmla="*/ 73 h 147"/>
                <a:gd name="T22" fmla="*/ 178 w 232"/>
                <a:gd name="T23" fmla="*/ 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2" h="147">
                  <a:moveTo>
                    <a:pt x="178" y="23"/>
                  </a:moveTo>
                  <a:cubicBezTo>
                    <a:pt x="195" y="23"/>
                    <a:pt x="211" y="33"/>
                    <a:pt x="220" y="47"/>
                  </a:cubicBezTo>
                  <a:cubicBezTo>
                    <a:pt x="223" y="38"/>
                    <a:pt x="227" y="30"/>
                    <a:pt x="232" y="23"/>
                  </a:cubicBezTo>
                  <a:cubicBezTo>
                    <a:pt x="218" y="9"/>
                    <a:pt x="199" y="0"/>
                    <a:pt x="178" y="0"/>
                  </a:cubicBezTo>
                  <a:cubicBezTo>
                    <a:pt x="137" y="0"/>
                    <a:pt x="104" y="33"/>
                    <a:pt x="104" y="73"/>
                  </a:cubicBezTo>
                  <a:cubicBezTo>
                    <a:pt x="104" y="101"/>
                    <a:pt x="82" y="123"/>
                    <a:pt x="54" y="123"/>
                  </a:cubicBezTo>
                  <a:cubicBezTo>
                    <a:pt x="36" y="123"/>
                    <a:pt x="21" y="114"/>
                    <a:pt x="12" y="100"/>
                  </a:cubicBezTo>
                  <a:cubicBezTo>
                    <a:pt x="9" y="108"/>
                    <a:pt x="5" y="116"/>
                    <a:pt x="0" y="123"/>
                  </a:cubicBezTo>
                  <a:cubicBezTo>
                    <a:pt x="14" y="138"/>
                    <a:pt x="33" y="147"/>
                    <a:pt x="54" y="147"/>
                  </a:cubicBezTo>
                  <a:cubicBezTo>
                    <a:pt x="80" y="147"/>
                    <a:pt x="103" y="134"/>
                    <a:pt x="116" y="113"/>
                  </a:cubicBezTo>
                  <a:cubicBezTo>
                    <a:pt x="123" y="102"/>
                    <a:pt x="128" y="88"/>
                    <a:pt x="128" y="73"/>
                  </a:cubicBezTo>
                  <a:cubicBezTo>
                    <a:pt x="128" y="46"/>
                    <a:pt x="150" y="23"/>
                    <a:pt x="17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655"/>
            <p:cNvSpPr>
              <a:spLocks/>
            </p:cNvSpPr>
            <p:nvPr/>
          </p:nvSpPr>
          <p:spPr bwMode="auto">
            <a:xfrm>
              <a:off x="6896101" y="5927725"/>
              <a:ext cx="136525" cy="87313"/>
            </a:xfrm>
            <a:custGeom>
              <a:avLst/>
              <a:gdLst>
                <a:gd name="T0" fmla="*/ 127 w 231"/>
                <a:gd name="T1" fmla="*/ 73 h 147"/>
                <a:gd name="T2" fmla="*/ 127 w 231"/>
                <a:gd name="T3" fmla="*/ 73 h 147"/>
                <a:gd name="T4" fmla="*/ 177 w 231"/>
                <a:gd name="T5" fmla="*/ 23 h 147"/>
                <a:gd name="T6" fmla="*/ 219 w 231"/>
                <a:gd name="T7" fmla="*/ 47 h 147"/>
                <a:gd name="T8" fmla="*/ 231 w 231"/>
                <a:gd name="T9" fmla="*/ 23 h 147"/>
                <a:gd name="T10" fmla="*/ 177 w 231"/>
                <a:gd name="T11" fmla="*/ 0 h 147"/>
                <a:gd name="T12" fmla="*/ 116 w 231"/>
                <a:gd name="T13" fmla="*/ 33 h 147"/>
                <a:gd name="T14" fmla="*/ 116 w 231"/>
                <a:gd name="T15" fmla="*/ 33 h 147"/>
                <a:gd name="T16" fmla="*/ 115 w 231"/>
                <a:gd name="T17" fmla="*/ 34 h 147"/>
                <a:gd name="T18" fmla="*/ 111 w 231"/>
                <a:gd name="T19" fmla="*/ 41 h 147"/>
                <a:gd name="T20" fmla="*/ 110 w 231"/>
                <a:gd name="T21" fmla="*/ 43 h 147"/>
                <a:gd name="T22" fmla="*/ 109 w 231"/>
                <a:gd name="T23" fmla="*/ 46 h 147"/>
                <a:gd name="T24" fmla="*/ 108 w 231"/>
                <a:gd name="T25" fmla="*/ 49 h 147"/>
                <a:gd name="T26" fmla="*/ 107 w 231"/>
                <a:gd name="T27" fmla="*/ 52 h 147"/>
                <a:gd name="T28" fmla="*/ 105 w 231"/>
                <a:gd name="T29" fmla="*/ 58 h 147"/>
                <a:gd name="T30" fmla="*/ 105 w 231"/>
                <a:gd name="T31" fmla="*/ 60 h 147"/>
                <a:gd name="T32" fmla="*/ 104 w 231"/>
                <a:gd name="T33" fmla="*/ 65 h 147"/>
                <a:gd name="T34" fmla="*/ 104 w 231"/>
                <a:gd name="T35" fmla="*/ 67 h 147"/>
                <a:gd name="T36" fmla="*/ 104 w 231"/>
                <a:gd name="T37" fmla="*/ 73 h 147"/>
                <a:gd name="T38" fmla="*/ 104 w 231"/>
                <a:gd name="T39" fmla="*/ 73 h 147"/>
                <a:gd name="T40" fmla="*/ 104 w 231"/>
                <a:gd name="T41" fmla="*/ 73 h 147"/>
                <a:gd name="T42" fmla="*/ 104 w 231"/>
                <a:gd name="T43" fmla="*/ 73 h 147"/>
                <a:gd name="T44" fmla="*/ 104 w 231"/>
                <a:gd name="T45" fmla="*/ 73 h 147"/>
                <a:gd name="T46" fmla="*/ 96 w 231"/>
                <a:gd name="T47" fmla="*/ 100 h 147"/>
                <a:gd name="T48" fmla="*/ 54 w 231"/>
                <a:gd name="T49" fmla="*/ 123 h 147"/>
                <a:gd name="T50" fmla="*/ 12 w 231"/>
                <a:gd name="T51" fmla="*/ 100 h 147"/>
                <a:gd name="T52" fmla="*/ 0 w 231"/>
                <a:gd name="T53" fmla="*/ 123 h 147"/>
                <a:gd name="T54" fmla="*/ 54 w 231"/>
                <a:gd name="T55" fmla="*/ 147 h 147"/>
                <a:gd name="T56" fmla="*/ 108 w 231"/>
                <a:gd name="T57" fmla="*/ 123 h 147"/>
                <a:gd name="T58" fmla="*/ 116 w 231"/>
                <a:gd name="T59" fmla="*/ 113 h 147"/>
                <a:gd name="T60" fmla="*/ 127 w 231"/>
                <a:gd name="T61" fmla="*/ 73 h 147"/>
                <a:gd name="T62" fmla="*/ 127 w 231"/>
                <a:gd name="T63" fmla="*/ 7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1" h="147">
                  <a:moveTo>
                    <a:pt x="127" y="73"/>
                  </a:moveTo>
                  <a:cubicBezTo>
                    <a:pt x="127" y="73"/>
                    <a:pt x="127" y="73"/>
                    <a:pt x="127" y="73"/>
                  </a:cubicBezTo>
                  <a:cubicBezTo>
                    <a:pt x="127" y="46"/>
                    <a:pt x="150" y="23"/>
                    <a:pt x="177" y="23"/>
                  </a:cubicBezTo>
                  <a:cubicBezTo>
                    <a:pt x="195" y="23"/>
                    <a:pt x="211" y="33"/>
                    <a:pt x="219" y="47"/>
                  </a:cubicBezTo>
                  <a:cubicBezTo>
                    <a:pt x="222" y="38"/>
                    <a:pt x="226" y="30"/>
                    <a:pt x="231" y="23"/>
                  </a:cubicBezTo>
                  <a:cubicBezTo>
                    <a:pt x="218" y="9"/>
                    <a:pt x="199" y="0"/>
                    <a:pt x="177" y="0"/>
                  </a:cubicBezTo>
                  <a:cubicBezTo>
                    <a:pt x="151" y="0"/>
                    <a:pt x="129" y="13"/>
                    <a:pt x="116" y="33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5" y="33"/>
                    <a:pt x="115" y="34"/>
                    <a:pt x="115" y="34"/>
                  </a:cubicBezTo>
                  <a:cubicBezTo>
                    <a:pt x="114" y="36"/>
                    <a:pt x="112" y="38"/>
                    <a:pt x="111" y="41"/>
                  </a:cubicBezTo>
                  <a:cubicBezTo>
                    <a:pt x="111" y="41"/>
                    <a:pt x="110" y="42"/>
                    <a:pt x="110" y="43"/>
                  </a:cubicBezTo>
                  <a:cubicBezTo>
                    <a:pt x="110" y="44"/>
                    <a:pt x="109" y="45"/>
                    <a:pt x="109" y="46"/>
                  </a:cubicBezTo>
                  <a:cubicBezTo>
                    <a:pt x="108" y="47"/>
                    <a:pt x="108" y="48"/>
                    <a:pt x="108" y="49"/>
                  </a:cubicBezTo>
                  <a:cubicBezTo>
                    <a:pt x="107" y="50"/>
                    <a:pt x="107" y="51"/>
                    <a:pt x="107" y="52"/>
                  </a:cubicBezTo>
                  <a:cubicBezTo>
                    <a:pt x="106" y="54"/>
                    <a:pt x="106" y="56"/>
                    <a:pt x="105" y="58"/>
                  </a:cubicBezTo>
                  <a:cubicBezTo>
                    <a:pt x="105" y="58"/>
                    <a:pt x="105" y="59"/>
                    <a:pt x="105" y="60"/>
                  </a:cubicBezTo>
                  <a:cubicBezTo>
                    <a:pt x="105" y="61"/>
                    <a:pt x="104" y="63"/>
                    <a:pt x="104" y="65"/>
                  </a:cubicBezTo>
                  <a:cubicBezTo>
                    <a:pt x="104" y="65"/>
                    <a:pt x="104" y="66"/>
                    <a:pt x="104" y="67"/>
                  </a:cubicBezTo>
                  <a:cubicBezTo>
                    <a:pt x="104" y="69"/>
                    <a:pt x="104" y="71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83"/>
                    <a:pt x="101" y="92"/>
                    <a:pt x="96" y="100"/>
                  </a:cubicBezTo>
                  <a:cubicBezTo>
                    <a:pt x="87" y="114"/>
                    <a:pt x="71" y="123"/>
                    <a:pt x="54" y="123"/>
                  </a:cubicBezTo>
                  <a:cubicBezTo>
                    <a:pt x="36" y="123"/>
                    <a:pt x="20" y="114"/>
                    <a:pt x="12" y="100"/>
                  </a:cubicBezTo>
                  <a:cubicBezTo>
                    <a:pt x="9" y="108"/>
                    <a:pt x="5" y="116"/>
                    <a:pt x="0" y="123"/>
                  </a:cubicBezTo>
                  <a:cubicBezTo>
                    <a:pt x="13" y="138"/>
                    <a:pt x="32" y="147"/>
                    <a:pt x="54" y="147"/>
                  </a:cubicBezTo>
                  <a:cubicBezTo>
                    <a:pt x="75" y="147"/>
                    <a:pt x="94" y="138"/>
                    <a:pt x="108" y="123"/>
                  </a:cubicBezTo>
                  <a:cubicBezTo>
                    <a:pt x="111" y="120"/>
                    <a:pt x="113" y="117"/>
                    <a:pt x="116" y="113"/>
                  </a:cubicBezTo>
                  <a:cubicBezTo>
                    <a:pt x="123" y="102"/>
                    <a:pt x="127" y="88"/>
                    <a:pt x="127" y="73"/>
                  </a:cubicBezTo>
                  <a:cubicBezTo>
                    <a:pt x="127" y="73"/>
                    <a:pt x="127" y="73"/>
                    <a:pt x="12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656"/>
            <p:cNvSpPr>
              <a:spLocks/>
            </p:cNvSpPr>
            <p:nvPr/>
          </p:nvSpPr>
          <p:spPr bwMode="auto">
            <a:xfrm>
              <a:off x="6969126" y="5927725"/>
              <a:ext cx="101600" cy="87313"/>
            </a:xfrm>
            <a:custGeom>
              <a:avLst/>
              <a:gdLst>
                <a:gd name="T0" fmla="*/ 104 w 170"/>
                <a:gd name="T1" fmla="*/ 73 h 147"/>
                <a:gd name="T2" fmla="*/ 54 w 170"/>
                <a:gd name="T3" fmla="*/ 123 h 147"/>
                <a:gd name="T4" fmla="*/ 12 w 170"/>
                <a:gd name="T5" fmla="*/ 100 h 147"/>
                <a:gd name="T6" fmla="*/ 0 w 170"/>
                <a:gd name="T7" fmla="*/ 123 h 147"/>
                <a:gd name="T8" fmla="*/ 54 w 170"/>
                <a:gd name="T9" fmla="*/ 147 h 147"/>
                <a:gd name="T10" fmla="*/ 116 w 170"/>
                <a:gd name="T11" fmla="*/ 113 h 147"/>
                <a:gd name="T12" fmla="*/ 128 w 170"/>
                <a:gd name="T13" fmla="*/ 73 h 147"/>
                <a:gd name="T14" fmla="*/ 170 w 170"/>
                <a:gd name="T15" fmla="*/ 24 h 147"/>
                <a:gd name="T16" fmla="*/ 170 w 170"/>
                <a:gd name="T17" fmla="*/ 0 h 147"/>
                <a:gd name="T18" fmla="*/ 104 w 170"/>
                <a:gd name="T19" fmla="*/ 7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47">
                  <a:moveTo>
                    <a:pt x="104" y="73"/>
                  </a:moveTo>
                  <a:cubicBezTo>
                    <a:pt x="104" y="101"/>
                    <a:pt x="82" y="123"/>
                    <a:pt x="54" y="123"/>
                  </a:cubicBezTo>
                  <a:cubicBezTo>
                    <a:pt x="37" y="123"/>
                    <a:pt x="21" y="114"/>
                    <a:pt x="12" y="100"/>
                  </a:cubicBezTo>
                  <a:cubicBezTo>
                    <a:pt x="9" y="108"/>
                    <a:pt x="5" y="116"/>
                    <a:pt x="0" y="123"/>
                  </a:cubicBezTo>
                  <a:cubicBezTo>
                    <a:pt x="14" y="138"/>
                    <a:pt x="33" y="147"/>
                    <a:pt x="54" y="147"/>
                  </a:cubicBezTo>
                  <a:cubicBezTo>
                    <a:pt x="80" y="147"/>
                    <a:pt x="103" y="134"/>
                    <a:pt x="116" y="113"/>
                  </a:cubicBezTo>
                  <a:cubicBezTo>
                    <a:pt x="124" y="102"/>
                    <a:pt x="128" y="88"/>
                    <a:pt x="128" y="73"/>
                  </a:cubicBezTo>
                  <a:cubicBezTo>
                    <a:pt x="128" y="49"/>
                    <a:pt x="146" y="28"/>
                    <a:pt x="170" y="24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33" y="4"/>
                    <a:pt x="104" y="35"/>
                    <a:pt x="104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657"/>
            <p:cNvSpPr>
              <a:spLocks/>
            </p:cNvSpPr>
            <p:nvPr/>
          </p:nvSpPr>
          <p:spPr bwMode="auto">
            <a:xfrm>
              <a:off x="7042151" y="5988050"/>
              <a:ext cx="28575" cy="26988"/>
            </a:xfrm>
            <a:custGeom>
              <a:avLst/>
              <a:gdLst>
                <a:gd name="T0" fmla="*/ 12 w 46"/>
                <a:gd name="T1" fmla="*/ 0 h 47"/>
                <a:gd name="T2" fmla="*/ 0 w 46"/>
                <a:gd name="T3" fmla="*/ 23 h 47"/>
                <a:gd name="T4" fmla="*/ 46 w 46"/>
                <a:gd name="T5" fmla="*/ 47 h 47"/>
                <a:gd name="T6" fmla="*/ 46 w 46"/>
                <a:gd name="T7" fmla="*/ 22 h 47"/>
                <a:gd name="T8" fmla="*/ 12 w 46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7">
                  <a:moveTo>
                    <a:pt x="12" y="0"/>
                  </a:moveTo>
                  <a:cubicBezTo>
                    <a:pt x="9" y="8"/>
                    <a:pt x="5" y="16"/>
                    <a:pt x="0" y="23"/>
                  </a:cubicBezTo>
                  <a:cubicBezTo>
                    <a:pt x="11" y="36"/>
                    <a:pt x="28" y="44"/>
                    <a:pt x="46" y="47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31" y="20"/>
                    <a:pt x="19" y="12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11288370" cy="1371600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806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41" r:id="rId2"/>
    <p:sldLayoutId id="2147483711" r:id="rId3"/>
    <p:sldLayoutId id="2147483742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pitchFamily="34" charset="0"/>
        <a:buNone/>
        <a:tabLst/>
        <a:defRPr lang="en-US" sz="800" b="1" kern="1200" baseline="0" noProof="0" dirty="0" smtClean="0">
          <a:solidFill>
            <a:srgbClr val="00294E"/>
          </a:solidFill>
          <a:latin typeface="+mn-lt"/>
          <a:ea typeface="+mn-ea"/>
          <a:cs typeface="Arial" panose="020B0604020202020204" pitchFamily="34" charset="0"/>
        </a:defRPr>
      </a:lvl1pPr>
    </p:titleStyle>
    <p:bodyStyle>
      <a:lvl1pPr marL="216000" marR="0" indent="-21600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pitchFamily="34" charset="0"/>
        <a:buNone/>
        <a:tabLst/>
        <a:defRPr lang="en-US" sz="1000" kern="1200" baseline="0" dirty="0" smtClean="0">
          <a:solidFill>
            <a:schemeClr val="accent6">
              <a:lumMod val="10000"/>
            </a:schemeClr>
          </a:solidFill>
          <a:latin typeface="+mn-lt"/>
          <a:ea typeface="+mn-ea"/>
          <a:cs typeface="Arial" panose="020B0604020202020204" pitchFamily="34" charset="0"/>
        </a:defRPr>
      </a:lvl1pPr>
      <a:lvl2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pitchFamily="34" charset="0"/>
        <a:buNone/>
        <a:tabLst/>
        <a:defRPr lang="en-US" sz="2800" kern="1200" dirty="0" smtClean="0">
          <a:solidFill>
            <a:srgbClr val="005E6E"/>
          </a:solidFill>
          <a:latin typeface="+mn-lt"/>
          <a:ea typeface="+mn-ea"/>
          <a:cs typeface="Arial" panose="020B0604020202020204" pitchFamily="34" charset="0"/>
        </a:defRPr>
      </a:lvl2pPr>
      <a:lvl3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pitchFamily="34" charset="0"/>
        <a:buNone/>
        <a:tabLst/>
        <a:defRPr sz="2400" b="0" kern="1200">
          <a:solidFill>
            <a:schemeClr val="accent6">
              <a:lumMod val="10000"/>
            </a:schemeClr>
          </a:solidFill>
          <a:latin typeface="+mn-lt"/>
          <a:ea typeface="+mn-ea"/>
          <a:cs typeface="+mn-cs"/>
        </a:defRPr>
      </a:lvl3pPr>
      <a:lvl4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pitchFamily="34" charset="0"/>
        <a:buNone/>
        <a:tabLst/>
        <a:defRPr lang="en-US" sz="1000" b="0" kern="1200" dirty="0" smtClean="0">
          <a:solidFill>
            <a:schemeClr val="accent6">
              <a:lumMod val="10000"/>
            </a:schemeClr>
          </a:solidFill>
          <a:latin typeface="+mn-lt"/>
          <a:ea typeface="+mn-ea"/>
          <a:cs typeface="Arial" panose="020B0604020202020204" pitchFamily="34" charset="0"/>
        </a:defRPr>
      </a:lvl4pPr>
      <a:lvl5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pitchFamily="34" charset="0"/>
        <a:buNone/>
        <a:tabLst/>
        <a:defRPr lang="en-GB" sz="2800" kern="1200" baseline="30000" dirty="0">
          <a:solidFill>
            <a:schemeClr val="accent6">
              <a:lumMod val="10000"/>
            </a:schemeClr>
          </a:solidFill>
          <a:latin typeface="+mn-lt"/>
          <a:ea typeface="+mn-ea"/>
          <a:cs typeface="Arial" panose="020B0604020202020204" pitchFamily="34" charset="0"/>
        </a:defRPr>
      </a:lvl5pPr>
      <a:lvl6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800" kern="1200">
          <a:solidFill>
            <a:schemeClr val="accent2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4802">
          <p15:clr>
            <a:srgbClr val="F26B43"/>
          </p15:clr>
        </p15:guide>
        <p15:guide id="9" pos="7392">
          <p15:clr>
            <a:srgbClr val="F26B43"/>
          </p15:clr>
        </p15:guide>
        <p15:guide id="10" orient="horz" pos="288">
          <p15:clr>
            <a:srgbClr val="F26B43"/>
          </p15:clr>
        </p15:guide>
        <p15:guide id="15" pos="288">
          <p15:clr>
            <a:srgbClr val="F26B43"/>
          </p15:clr>
        </p15:guide>
        <p15:guide id="18" orient="horz" pos="1104">
          <p15:clr>
            <a:srgbClr val="F26B43"/>
          </p15:clr>
        </p15:guide>
        <p15:guide id="20" orient="horz" pos="418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Monetary Policy Committee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Monetary Policy Report</a:t>
            </a:r>
            <a:br>
              <a:rPr lang="en-GB" b="1" dirty="0">
                <a:solidFill>
                  <a:schemeClr val="tx1"/>
                </a:solidFill>
              </a:rPr>
            </a:br>
            <a:r>
              <a:rPr lang="en-GB" b="1" dirty="0" smtClean="0">
                <a:solidFill>
                  <a:schemeClr val="tx1"/>
                </a:solidFill>
              </a:rPr>
              <a:t>August 2021</a:t>
            </a:r>
          </a:p>
          <a:p>
            <a:pPr lvl="1"/>
            <a:r>
              <a:rPr lang="en-GB" sz="4000" dirty="0" smtClean="0"/>
              <a:t>Annex: </a:t>
            </a:r>
            <a:r>
              <a:rPr lang="en-GB" sz="4000" dirty="0">
                <a:solidFill>
                  <a:schemeClr val="tx1"/>
                </a:solidFill>
              </a:rPr>
              <a:t>Other forecasters’ </a:t>
            </a:r>
            <a:r>
              <a:rPr lang="en-GB" sz="4000" dirty="0" smtClean="0">
                <a:solidFill>
                  <a:schemeClr val="tx1"/>
                </a:solidFill>
              </a:rPr>
              <a:t>expectations</a:t>
            </a:r>
            <a:endParaRPr lang="en-GB" sz="4000" dirty="0">
              <a:solidFill>
                <a:schemeClr val="tx1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" r="120"/>
          <a:stretch>
            <a:fillRect/>
          </a:stretch>
        </p:blipFill>
        <p:spPr/>
      </p:pic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8" r="29452"/>
          <a:stretch/>
        </p:blipFill>
        <p:spPr/>
      </p:pic>
    </p:spTree>
    <p:extLst>
      <p:ext uri="{BB962C8B-B14F-4D97-AF65-F5344CB8AC3E}">
        <p14:creationId xmlns:p14="http://schemas.microsoft.com/office/powerpoint/2010/main" val="93636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457200"/>
            <a:ext cx="11394831" cy="912813"/>
          </a:xfrm>
        </p:spPr>
        <p:txBody>
          <a:bodyPr/>
          <a:lstStyle/>
          <a:p>
            <a:pPr lvl="1"/>
            <a:r>
              <a:rPr lang="en-GB" sz="2700" b="1" dirty="0"/>
              <a:t>Chart A: </a:t>
            </a:r>
            <a:r>
              <a:rPr lang="en-GB" sz="2700" dirty="0"/>
              <a:t>On average, external forecasters expect GDP to rise by 3.3% in 2021 Q3, the unemployment rate to rise to 5.1%, and CPI inflation to increase to 2.5%</a:t>
            </a:r>
          </a:p>
          <a:p>
            <a:pPr lvl="2"/>
            <a:r>
              <a:rPr lang="en-GB" dirty="0"/>
              <a:t>Other forecasters’ central projections for GDP, the unemployment rate and CPI inflation in 2021 Q3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229678"/>
            <a:ext cx="5740400" cy="445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8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1"/>
            <a:r>
              <a:rPr lang="en-GB" b="1" dirty="0"/>
              <a:t>Table 1: </a:t>
            </a:r>
            <a:r>
              <a:rPr lang="en-GB" dirty="0">
                <a:solidFill>
                  <a:schemeClr val="accent6">
                    <a:lumMod val="10000"/>
                  </a:schemeClr>
                </a:solidFill>
              </a:rPr>
              <a:t>Averages of other forecasters’ central projections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457200" y="1752601"/>
            <a:ext cx="11277599" cy="5105400"/>
          </a:xfrm>
        </p:spPr>
        <p:txBody>
          <a:bodyPr/>
          <a:lstStyle/>
          <a:p>
            <a:r>
              <a:rPr lang="en-GB" dirty="0"/>
              <a:t>(a)	Four-quarter percentage change.</a:t>
            </a:r>
          </a:p>
          <a:p>
            <a:r>
              <a:rPr lang="en-GB" dirty="0"/>
              <a:t>(b)	Twelve-month rate.</a:t>
            </a:r>
          </a:p>
          <a:p>
            <a:r>
              <a:rPr lang="en-GB" dirty="0"/>
              <a:t>(c)	This projection is markedly affected by one respondent. Excluding that respondent from the sample, Bank Rate is expected to be 0.1% in 2022 Q3, 0.3% in 2023 Q3 and 0.7% in 2024 Q3.</a:t>
            </a:r>
          </a:p>
          <a:p>
            <a:r>
              <a:rPr lang="en-GB" dirty="0"/>
              <a:t>(d)	Original purchase value. Purchased via the creation of central bank reserves.</a:t>
            </a:r>
          </a:p>
          <a:p>
            <a:r>
              <a:rPr lang="en-GB" dirty="0"/>
              <a:t>(e)	Index: January 2005 = 100.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2"/>
            <a:ext cx="7972425" cy="388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9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457200"/>
            <a:ext cx="10418885" cy="912813"/>
          </a:xfrm>
        </p:spPr>
        <p:txBody>
          <a:bodyPr/>
          <a:lstStyle/>
          <a:p>
            <a:pPr lvl="1"/>
            <a:r>
              <a:rPr lang="en-GB" b="1" dirty="0"/>
              <a:t>Chart B: </a:t>
            </a:r>
            <a:r>
              <a:rPr lang="en-GB" dirty="0"/>
              <a:t>At the three-year horizon, external forecasters expect annual GDP growth to be 1.7%, the unemployment rate to be below 4.5%, and inflation to be close to the MPC’s 2% target</a:t>
            </a:r>
          </a:p>
          <a:p>
            <a:pPr lvl="2"/>
            <a:r>
              <a:rPr lang="en-GB" dirty="0"/>
              <a:t>Projections for GDP, the unemployment rate and CPI inflation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56315"/>
            <a:ext cx="11277600" cy="402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6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k LINKS Template">
  <a:themeElements>
    <a:clrScheme name="Bank Teal and lime green">
      <a:dk1>
        <a:srgbClr val="00294E"/>
      </a:dk1>
      <a:lt1>
        <a:srgbClr val="FFFFFF"/>
      </a:lt1>
      <a:dk2>
        <a:srgbClr val="005E6E"/>
      </a:dk2>
      <a:lt2>
        <a:srgbClr val="E7E6E6"/>
      </a:lt2>
      <a:accent1>
        <a:srgbClr val="A2C617"/>
      </a:accent1>
      <a:accent2>
        <a:srgbClr val="47AA9C"/>
      </a:accent2>
      <a:accent3>
        <a:srgbClr val="B3DBCD"/>
      </a:accent3>
      <a:accent4>
        <a:srgbClr val="6B7E87"/>
      </a:accent4>
      <a:accent5>
        <a:srgbClr val="C8CCCF"/>
      </a:accent5>
      <a:accent6>
        <a:srgbClr val="EBEBEB"/>
      </a:accent6>
      <a:hlink>
        <a:srgbClr val="005E6E"/>
      </a:hlink>
      <a:folHlink>
        <a:srgbClr val="47AA9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PR Aug 21 Template.potx" id="{17524BC7-0B26-46AF-A90D-70EC80450C68}" vid="{AB6D983A-4B55-4C2E-9350-06FA8F56E6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MPR Aug 21 Template</Template>
  <TotalTime>45</TotalTime>
  <Words>211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Bank LINKS Template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Monetary Policy Report August 2021</dc:title>
  <dc:subject>Annex: Other forecasters' expectations</dc:subject>
  <dc:creator>Bank of England</dc:creator>
  <dc:description>_x000d_
</dc:description>
  <cp:lastModifiedBy>Carrillo Coello, Luis</cp:lastModifiedBy>
  <cp:revision>10</cp:revision>
  <dcterms:created xsi:type="dcterms:W3CDTF">2021-08-03T11:57:51Z</dcterms:created>
  <dcterms:modified xsi:type="dcterms:W3CDTF">2021-08-05T09:42:28Z</dcterms:modified>
</cp:coreProperties>
</file>