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5" r:id="rId4"/>
    <p:sldId id="271" r:id="rId5"/>
    <p:sldId id="286" r:id="rId6"/>
    <p:sldId id="300" r:id="rId7"/>
    <p:sldId id="287" r:id="rId8"/>
    <p:sldId id="289" r:id="rId9"/>
    <p:sldId id="293" r:id="rId10"/>
    <p:sldId id="291" r:id="rId11"/>
    <p:sldId id="292" r:id="rId12"/>
    <p:sldId id="294" r:id="rId13"/>
    <p:sldId id="295" r:id="rId14"/>
    <p:sldId id="296" r:id="rId15"/>
    <p:sldId id="299" r:id="rId16"/>
    <p:sldId id="297" r:id="rId17"/>
    <p:sldId id="29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5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7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187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4910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90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27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87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80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3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712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4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02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9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60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3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4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85C96-9AD0-4866-9D70-895AC7257066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FF0B-B99C-4559-A703-2EF1F73BC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46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finance/option_chain?q=AAPL&amp;output=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315" y="38637"/>
            <a:ext cx="8144794" cy="42067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Wall’s Finance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– Designing Website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19"/>
            <a:ext cx="10138563" cy="1583673"/>
          </a:xfrm>
        </p:spPr>
        <p:txBody>
          <a:bodyPr>
            <a:normAutofit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Rajat</a:t>
            </a:r>
            <a:r>
              <a:rPr 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</a:t>
            </a:r>
            <a:endParaRPr lang="en-US" spc="-5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</a:t>
            </a:r>
            <a:r>
              <a:rPr 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Jagota</a:t>
            </a:r>
            <a:endParaRPr lang="en-US" spc="-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Omanpreet</a:t>
            </a:r>
            <a:r>
              <a:rPr 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Singh</a:t>
            </a:r>
            <a:endParaRPr lang="en-US" spc="-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9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Table Calls: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122" y="1305611"/>
            <a:ext cx="10303099" cy="5406397"/>
          </a:xfrm>
        </p:spPr>
      </p:pic>
    </p:spTree>
    <p:extLst>
      <p:ext uri="{BB962C8B-B14F-4D97-AF65-F5344CB8AC3E}">
        <p14:creationId xmlns:p14="http://schemas.microsoft.com/office/powerpoint/2010/main" xmlns="" val="6448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Table Puts: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91" t="1220" r="4636" b="1"/>
          <a:stretch/>
        </p:blipFill>
        <p:spPr>
          <a:xfrm>
            <a:off x="1184857" y="1481070"/>
            <a:ext cx="8989454" cy="5212858"/>
          </a:xfrm>
        </p:spPr>
      </p:pic>
    </p:spTree>
    <p:extLst>
      <p:ext uri="{BB962C8B-B14F-4D97-AF65-F5344CB8AC3E}">
        <p14:creationId xmlns:p14="http://schemas.microsoft.com/office/powerpoint/2010/main" xmlns="" val="10828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Plugins: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856" y="1287887"/>
            <a:ext cx="10532158" cy="5249826"/>
          </a:xfrm>
        </p:spPr>
      </p:pic>
    </p:spTree>
    <p:extLst>
      <p:ext uri="{BB962C8B-B14F-4D97-AF65-F5344CB8AC3E}">
        <p14:creationId xmlns:p14="http://schemas.microsoft.com/office/powerpoint/2010/main" xmlns="" val="36029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err="1"/>
              <a:t>-</a:t>
            </a:r>
            <a:r>
              <a:rPr lang="en-US" dirty="0" err="1" smtClean="0"/>
              <a:t>Myadmin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668" y="1653392"/>
            <a:ext cx="8779698" cy="4676795"/>
          </a:xfrm>
        </p:spPr>
      </p:pic>
      <p:sp>
        <p:nvSpPr>
          <p:cNvPr id="6" name="TextBox 5"/>
          <p:cNvSpPr txBox="1"/>
          <p:nvPr/>
        </p:nvSpPr>
        <p:spPr>
          <a:xfrm>
            <a:off x="9890975" y="1853248"/>
            <a:ext cx="1790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 </a:t>
            </a:r>
            <a:r>
              <a:rPr lang="en-US" sz="2000" dirty="0" err="1" smtClean="0"/>
              <a:t>Php</a:t>
            </a:r>
            <a:r>
              <a:rPr lang="en-US" sz="2000" dirty="0" err="1"/>
              <a:t>-</a:t>
            </a:r>
            <a:r>
              <a:rPr lang="en-US" sz="2000" dirty="0" err="1" smtClean="0"/>
              <a:t>myadmin</a:t>
            </a:r>
            <a:r>
              <a:rPr lang="en-US" sz="2000" dirty="0" smtClean="0"/>
              <a:t> as our Database which includes table calls and table puts to show data on website.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621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Graphs: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261" y="1357177"/>
            <a:ext cx="9889204" cy="5300905"/>
          </a:xfrm>
        </p:spPr>
      </p:pic>
    </p:spTree>
    <p:extLst>
      <p:ext uri="{BB962C8B-B14F-4D97-AF65-F5344CB8AC3E}">
        <p14:creationId xmlns:p14="http://schemas.microsoft.com/office/powerpoint/2010/main" xmlns="" val="24846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 Webpage: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8" t="-117" b="-1"/>
          <a:stretch/>
        </p:blipFill>
        <p:spPr>
          <a:xfrm>
            <a:off x="811369" y="1342444"/>
            <a:ext cx="8268238" cy="5057872"/>
          </a:xfrm>
        </p:spPr>
      </p:pic>
    </p:spTree>
    <p:extLst>
      <p:ext uri="{BB962C8B-B14F-4D97-AF65-F5344CB8AC3E}">
        <p14:creationId xmlns:p14="http://schemas.microsoft.com/office/powerpoint/2010/main" xmlns="" val="394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On Cloud Server: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21" y="1352282"/>
            <a:ext cx="10268900" cy="5204470"/>
          </a:xfrm>
        </p:spPr>
      </p:pic>
    </p:spTree>
    <p:extLst>
      <p:ext uri="{BB962C8B-B14F-4D97-AF65-F5344CB8AC3E}">
        <p14:creationId xmlns:p14="http://schemas.microsoft.com/office/powerpoint/2010/main" xmlns="" val="39380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616" y="1318542"/>
            <a:ext cx="8549204" cy="4928602"/>
          </a:xfrm>
        </p:spPr>
      </p:pic>
    </p:spTree>
    <p:extLst>
      <p:ext uri="{BB962C8B-B14F-4D97-AF65-F5344CB8AC3E}">
        <p14:creationId xmlns:p14="http://schemas.microsoft.com/office/powerpoint/2010/main" xmlns="" val="4901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8003" y="2967335"/>
            <a:ext cx="45759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696" y="1706879"/>
            <a:ext cx="9777984" cy="4566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Web development for Stock Market Option Chain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Development required for Website, Database, Graphs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website refreshes the options data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website refreshes the graph based on options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8112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/>
              <a:t>Data is received from Google API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/>
              <a:t>Following tables added on the screen: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200" dirty="0"/>
              <a:t>Puts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200" dirty="0"/>
              <a:t>Calls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/>
              <a:t>Tables are refreshed from Google API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/>
              <a:t>Graphs are recreated in R Shiny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/>
              <a:t>Graphs are reloaded on the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296450"/>
            <a:ext cx="35814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34" y="2158337"/>
            <a:ext cx="2952750" cy="1552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094" y="416053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80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Following Google Finance API used for receiving data: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http://www.google.com/finance/option_chain?q=AAPL&amp;output=json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Finance APIs are no more supported by Google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API had output format errors in JSON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Regular Expression used to correct JSON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26876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Inc.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11" y="2052638"/>
            <a:ext cx="8703951" cy="4429188"/>
          </a:xfrm>
        </p:spPr>
      </p:pic>
    </p:spTree>
    <p:extLst>
      <p:ext uri="{BB962C8B-B14F-4D97-AF65-F5344CB8AC3E}">
        <p14:creationId xmlns:p14="http://schemas.microsoft.com/office/powerpoint/2010/main" xmlns="" val="30622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Word press </a:t>
            </a:r>
            <a:r>
              <a:rPr lang="en-US" sz="2400" dirty="0"/>
              <a:t>was used for Web Development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Database created for </a:t>
            </a:r>
            <a:r>
              <a:rPr lang="en-US" sz="2400" dirty="0" smtClean="0"/>
              <a:t>word press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Two tables – one each for Puts and Calls created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web page refreshed at every set interval of time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Data refreshed in tables at each API call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This makes the table refresh on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39886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311050"/>
            <a:ext cx="2910626" cy="783654"/>
          </a:xfrm>
        </p:spPr>
        <p:txBody>
          <a:bodyPr/>
          <a:lstStyle/>
          <a:p>
            <a:r>
              <a:rPr lang="en-US" sz="3600" dirty="0" smtClean="0"/>
              <a:t>Homepage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044" y="1378039"/>
            <a:ext cx="11784702" cy="5295990"/>
          </a:xfrm>
        </p:spPr>
      </p:pic>
    </p:spTree>
    <p:extLst>
      <p:ext uri="{BB962C8B-B14F-4D97-AF65-F5344CB8AC3E}">
        <p14:creationId xmlns:p14="http://schemas.microsoft.com/office/powerpoint/2010/main" xmlns="" val="8565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Dashboard: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899" y="1339402"/>
            <a:ext cx="10169264" cy="5288623"/>
          </a:xfrm>
        </p:spPr>
      </p:pic>
    </p:spTree>
    <p:extLst>
      <p:ext uri="{BB962C8B-B14F-4D97-AF65-F5344CB8AC3E}">
        <p14:creationId xmlns:p14="http://schemas.microsoft.com/office/powerpoint/2010/main" xmlns="" val="35899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840</TotalTime>
  <Words>212</Words>
  <Application>Microsoft Office PowerPoint</Application>
  <PresentationFormat>Custom</PresentationFormat>
  <Paragraphs>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      Wall’s Finance      Project – Designing Website </vt:lpstr>
      <vt:lpstr>Introduction</vt:lpstr>
      <vt:lpstr>Website Functions</vt:lpstr>
      <vt:lpstr>Development Tools</vt:lpstr>
      <vt:lpstr>Google API</vt:lpstr>
      <vt:lpstr>Apple Inc.</vt:lpstr>
      <vt:lpstr>Web Development</vt:lpstr>
      <vt:lpstr>Homepage</vt:lpstr>
      <vt:lpstr>Dashboard:</vt:lpstr>
      <vt:lpstr>Table Calls:</vt:lpstr>
      <vt:lpstr>Table Puts:</vt:lpstr>
      <vt:lpstr>Plugins:</vt:lpstr>
      <vt:lpstr>Php-Myadmin:</vt:lpstr>
      <vt:lpstr>Integration Of Graphs:</vt:lpstr>
      <vt:lpstr>Graph in Webpage:</vt:lpstr>
      <vt:lpstr>Integration On Cloud Server:</vt:lpstr>
      <vt:lpstr>Graph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</dc:title>
  <dc:creator>Oman Hundal</dc:creator>
  <cp:lastModifiedBy>Rajat</cp:lastModifiedBy>
  <cp:revision>160</cp:revision>
  <dcterms:created xsi:type="dcterms:W3CDTF">2017-02-20T17:22:10Z</dcterms:created>
  <dcterms:modified xsi:type="dcterms:W3CDTF">2017-06-20T07:16:54Z</dcterms:modified>
</cp:coreProperties>
</file>