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MTD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MTD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MTD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MTD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MTD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MTD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MTD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MTD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MTD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MTD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treemap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MTD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MTD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MTD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MTD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MTD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88ffcc5c-827e-4976-a0ac-895a2e6c43cd?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98e63427b48044e7" /><Relationship Type="http://schemas.openxmlformats.org/officeDocument/2006/relationships/slideLayout" Target="/ppt/slideLayouts/slideLayout8.xml" Id="R6ab3d8044c734da5" /><Relationship Type="http://schemas.openxmlformats.org/officeDocument/2006/relationships/hyperlink" Target="https://app.powerbi.com/groups/me/reports/88ffcc5c-827e-4976-a0ac-895a2e6c43cd/?pbi_source=PowerPoint" TargetMode="External" Id="RelId0" /><Relationship Type="http://schemas.openxmlformats.org/officeDocument/2006/relationships/image" Target="/ppt/media/image4.png" Id="imgId107158417"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76731633d78148ea" /><Relationship Type="http://schemas.openxmlformats.org/officeDocument/2006/relationships/slideLayout" Target="/ppt/slideLayouts/slideLayout8.xml" Id="R7fa43a348f064777" /><Relationship Type="http://schemas.openxmlformats.org/officeDocument/2006/relationships/hyperlink" Target="https://app.powerbi.com/groups/me/reports/88ffcc5c-827e-4976-a0ac-895a2e6c43cd/?pbi_source=PowerPoint" TargetMode="External" Id="RelId1" /><Relationship Type="http://schemas.openxmlformats.org/officeDocument/2006/relationships/image" Target="/ppt/media/image5.png" Id="imgId107158418"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3bc8f3843fe8480b" /><Relationship Type="http://schemas.openxmlformats.org/officeDocument/2006/relationships/slideLayout" Target="/ppt/slideLayouts/slideLayout8.xml" Id="R9f0f06093f454382" /><Relationship Type="http://schemas.openxmlformats.org/officeDocument/2006/relationships/hyperlink" Target="https://app.powerbi.com/groups/me/reports/88ffcc5c-827e-4976-a0ac-895a2e6c43cd/?pbi_source=PowerPoint" TargetMode="External" Id="RelId2" /><Relationship Type="http://schemas.openxmlformats.org/officeDocument/2006/relationships/image" Target="/ppt/media/image6.png" Id="imgId107158419"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Bank Loan Analysis Report</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25-11-2024 04:27:37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24-11-2024 03:36:40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shape ,shape ,textbox ,textbox ,card ,MTD ,MoM ,shape ,textbox ,card ,MTD ,MoM ,shape ,textbox ,card ,MTD ,MoM ,shape ,textbox ,card ,MTD ,MoM ,shape ,textbox ,card ,MTD ,MoM ,shape ,multiRowCard ,textbox ,card ,donutChart ,shape ,multiRowCard ,textbox ,card ,donutChart ,shape ,shape ,tableEx ,textbox ,slicer ,textbox ,textbox ,slicer ,textbox ,slicer ,pageNavigator.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0715841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Summary</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shape ,shape ,textbox ,textbox ,card ,MTD ,MoM ,shape ,textbox ,card ,MTD ,MoM ,shape ,textbox ,card ,MTD ,MoM ,shape ,textbox ,card ,MTD ,MoM ,shape ,textbox ,card ,MTD ,MoM ,shape ,shape ,slicer ,textbox ,textbox ,slicer ,textbox ,slicer ,areaChart ,slicer ,shape ,donutChart ,shape ,barChart ,shape ,barChart ,shape ,treemap ,pageNavigator.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107158418"/>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Overview</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shape ,shape ,textbox ,textbox ,card ,MTD ,MoM ,shape ,textbox ,card ,MTD ,MoM ,shape ,textbox ,card ,MTD ,MoM ,shape ,textbox ,card ,MTD ,MoM ,shape ,textbox ,card ,MTD ,MoM ,shape ,shape ,tableEx ,slicer ,textbox ,textbox ,slicer ,textbox ,slicer ,slicer ,pageNavigator.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107158419"/>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Detailed Overview</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