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YTD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Weekly Sales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Cars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Average Price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Total Sales by Body Style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Total Sales by Body Style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Company wise Sales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Average Price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Cars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Total Sales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dbaaf44-15ca-4b86-a178-47d1f61305d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3403d467be54683" /><Relationship Type="http://schemas.openxmlformats.org/officeDocument/2006/relationships/slideLayout" Target="/ppt/slideLayouts/slideLayout8.xml" Id="R925d91cd7a3847fb" /><Relationship Type="http://schemas.openxmlformats.org/officeDocument/2006/relationships/hyperlink" Target="https://app.powerbi.com/groups/me/reports/bdbaaf44-15ca-4b86-a178-47d1f61305d0/?pbi_source=PowerPoint" TargetMode="External" Id="RelId0" /><Relationship Type="http://schemas.openxmlformats.org/officeDocument/2006/relationships/image" Target="/ppt/media/image4.png" Id="imgId10345205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dd04cedd3bd42a7" /><Relationship Type="http://schemas.openxmlformats.org/officeDocument/2006/relationships/slideLayout" Target="/ppt/slideLayouts/slideLayout8.xml" Id="R947959870c5f41f5" /><Relationship Type="http://schemas.openxmlformats.org/officeDocument/2006/relationships/hyperlink" Target="https://app.powerbi.com/groups/me/reports/bdbaaf44-15ca-4b86-a178-47d1f61305d0/?pbi_source=PowerPoint" TargetMode="External" Id="RelId1" /><Relationship Type="http://schemas.openxmlformats.org/officeDocument/2006/relationships/image" Target="/ppt/media/image5.png" Id="imgId10345435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Car Sales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19-10-2024 21:56:32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19-10-2024 16:46:26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YTD Total Sales ,card ,card ,MTD Total Sales ,YTD Weekly Sales Trend ,MTD Total Sales ,card ,card ,YTD Cars Sold ,MTD Total Sales ,card ,card ,YTD Average Price ,YTD Total Sales by Body Style ,YTD Total Sales by Body Style ,Company wise Sales Trend ,map ,shape ,shape ,pageNavigator ,shape ,slicer ,slicer ,slicer ,slicer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34520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ageNavigator ,shape ,shape ,tableEx ,shape ,slicer ,slicer ,slicer ,slicer ,shape ,YTD Average Price ,card ,card ,MTD Total Sales ,YTD Cars Sold ,card ,card ,MTD Total Sales ,MTD Total Sales ,card ,card ,YTD Total Sale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34543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Details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