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2775-9E80-43D2-9DD8-1EEED2984DB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2E8A-C15F-4794-A95C-8E3D3D0A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5/27/2016</a:t>
            </a:r>
          </a:p>
          <a:p>
            <a:r>
              <a:rPr lang="en-US" dirty="0" smtClean="0"/>
              <a:t>Na Liu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6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Properties:</a:t>
            </a:r>
          </a:p>
          <a:p>
            <a:pPr marL="457200" lvl="1" indent="0">
              <a:buNone/>
            </a:pPr>
            <a:r>
              <a:rPr lang="en-US" dirty="0" smtClean="0"/>
              <a:t>Maven native: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</a:t>
            </a:r>
            <a:r>
              <a:rPr lang="en-US" sz="2000" dirty="0" smtClean="0"/>
              <a:t>roject.*		</a:t>
            </a:r>
            <a:r>
              <a:rPr lang="en-US" sz="2000" b="1" dirty="0" smtClean="0">
                <a:solidFill>
                  <a:srgbClr val="0070C0"/>
                </a:solidFill>
              </a:rPr>
              <a:t>project.name, </a:t>
            </a:r>
            <a:r>
              <a:rPr lang="en-US" sz="2000" b="1" dirty="0" err="1" smtClean="0">
                <a:solidFill>
                  <a:srgbClr val="0070C0"/>
                </a:solidFill>
              </a:rPr>
              <a:t>project.build.sourceDirectory</a:t>
            </a:r>
            <a:r>
              <a:rPr lang="en-US" sz="2000" dirty="0" smtClean="0"/>
              <a:t>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</a:t>
            </a:r>
            <a:r>
              <a:rPr lang="en-US" sz="2000" dirty="0" smtClean="0"/>
              <a:t>ettings.*		</a:t>
            </a:r>
            <a:r>
              <a:rPr lang="en-US" sz="2000" b="1" dirty="0">
                <a:solidFill>
                  <a:srgbClr val="0070C0"/>
                </a:solidFill>
              </a:rPr>
              <a:t>${USERPROFILE}\.m2\settings.xml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</a:t>
            </a:r>
            <a:r>
              <a:rPr lang="en-US" sz="2000" dirty="0" smtClean="0"/>
              <a:t>nv.*		</a:t>
            </a:r>
            <a:r>
              <a:rPr lang="en-US" sz="2000" b="1" dirty="0" err="1">
                <a:solidFill>
                  <a:srgbClr val="0070C0"/>
                </a:solidFill>
              </a:rPr>
              <a:t>env.PATH</a:t>
            </a:r>
            <a:r>
              <a:rPr lang="en-US" sz="2000" b="1" dirty="0">
                <a:solidFill>
                  <a:srgbClr val="0070C0"/>
                </a:solidFill>
              </a:rPr>
              <a:t>, env.M2_HOME, </a:t>
            </a:r>
            <a:r>
              <a:rPr lang="en-US" sz="2000" b="1" dirty="0" err="1">
                <a:solidFill>
                  <a:srgbClr val="0070C0"/>
                </a:solidFill>
              </a:rPr>
              <a:t>env.JAVA_HOME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java.vm.version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o</a:t>
            </a:r>
            <a:r>
              <a:rPr lang="en-US" sz="2000" dirty="0" err="1" smtClean="0"/>
              <a:t>s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0070C0"/>
                </a:solidFill>
              </a:rPr>
              <a:t>os.name, </a:t>
            </a:r>
            <a:r>
              <a:rPr lang="en-US" sz="2000" b="1" dirty="0" err="1" smtClean="0">
                <a:solidFill>
                  <a:srgbClr val="0070C0"/>
                </a:solidFill>
              </a:rPr>
              <a:t>os.version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0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Maven way to execute certain tasks.</a:t>
            </a:r>
          </a:p>
          <a:p>
            <a:r>
              <a:rPr lang="en-US" dirty="0"/>
              <a:t>A MOJO (Maven POJO – Plain Old Java Object):</a:t>
            </a:r>
          </a:p>
          <a:p>
            <a:pPr marL="457200" lvl="1" indent="0">
              <a:buNone/>
            </a:pPr>
            <a:r>
              <a:rPr lang="en-US" sz="2800" b="1" u="sng" dirty="0" smtClean="0"/>
              <a:t>Simply a java class with Maven-specific metadata.</a:t>
            </a:r>
          </a:p>
        </p:txBody>
      </p:sp>
    </p:spTree>
    <p:extLst>
      <p:ext uri="{BB962C8B-B14F-4D97-AF65-F5344CB8AC3E}">
        <p14:creationId xmlns:p14="http://schemas.microsoft.com/office/powerpoint/2010/main" val="303830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used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maven-assembly-plugin</a:t>
            </a:r>
          </a:p>
          <a:p>
            <a:r>
              <a:rPr lang="en-US" sz="2000" dirty="0" smtClean="0"/>
              <a:t>maven-compiler-plugin</a:t>
            </a:r>
          </a:p>
          <a:p>
            <a:r>
              <a:rPr lang="en-US" sz="2000" dirty="0" smtClean="0"/>
              <a:t>maven-</a:t>
            </a:r>
            <a:r>
              <a:rPr lang="en-US" sz="2000" dirty="0" err="1" smtClean="0"/>
              <a:t>antrun</a:t>
            </a:r>
            <a:r>
              <a:rPr lang="en-US" sz="2000" dirty="0" smtClean="0"/>
              <a:t>-plugin</a:t>
            </a:r>
          </a:p>
          <a:p>
            <a:r>
              <a:rPr lang="en-US" sz="2000" dirty="0" smtClean="0"/>
              <a:t>maven-surefire-plugin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xec-maven-plugin</a:t>
            </a:r>
          </a:p>
          <a:p>
            <a:r>
              <a:rPr lang="en-US" sz="2000" dirty="0" smtClean="0"/>
              <a:t>copy-maven-plugin</a:t>
            </a:r>
          </a:p>
          <a:p>
            <a:r>
              <a:rPr lang="en-US" sz="2000" dirty="0" err="1" smtClean="0"/>
              <a:t>jshint</a:t>
            </a:r>
            <a:r>
              <a:rPr lang="en-US" sz="2000" dirty="0" smtClean="0"/>
              <a:t>-maven-plugin, </a:t>
            </a:r>
            <a:r>
              <a:rPr lang="en-US" sz="2000" dirty="0" err="1" smtClean="0"/>
              <a:t>eslint</a:t>
            </a:r>
            <a:r>
              <a:rPr lang="en-US" sz="2000" dirty="0" smtClean="0"/>
              <a:t>-maven-plugin, sonar-maven-plugin</a:t>
            </a:r>
          </a:p>
          <a:p>
            <a:r>
              <a:rPr lang="en-US" sz="2000" dirty="0" err="1" smtClean="0"/>
              <a:t>y</a:t>
            </a:r>
            <a:r>
              <a:rPr lang="en-US" sz="2000" dirty="0" err="1" smtClean="0"/>
              <a:t>uicompressor</a:t>
            </a:r>
            <a:r>
              <a:rPr lang="en-US" sz="2000" dirty="0" smtClean="0"/>
              <a:t>-maven-plugin</a:t>
            </a:r>
          </a:p>
          <a:p>
            <a:r>
              <a:rPr lang="en-US" sz="2000" dirty="0" smtClean="0"/>
              <a:t>maven-war-plugin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Basics (3 slides)</a:t>
            </a:r>
          </a:p>
          <a:p>
            <a:r>
              <a:rPr lang="en-US" dirty="0" err="1" smtClean="0"/>
              <a:t>Cmds</a:t>
            </a:r>
            <a:r>
              <a:rPr lang="en-US" dirty="0" smtClean="0"/>
              <a:t> used frequently (1</a:t>
            </a:r>
            <a:r>
              <a:rPr lang="en-US" dirty="0" smtClean="0"/>
              <a:t> slide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Maven Project from scratch (2</a:t>
            </a:r>
            <a:r>
              <a:rPr lang="en-US" dirty="0" smtClean="0"/>
              <a:t> slides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POM (2 slides)</a:t>
            </a:r>
          </a:p>
          <a:p>
            <a:r>
              <a:rPr lang="en-US" dirty="0" smtClean="0"/>
              <a:t>Plugins (1</a:t>
            </a:r>
            <a:r>
              <a:rPr lang="en-US" dirty="0" smtClean="0"/>
              <a:t> slide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Plugins used frequently (1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0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Basics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project management and comprehension </a:t>
            </a:r>
            <a:r>
              <a:rPr lang="en-US" dirty="0" smtClean="0"/>
              <a:t>tool.</a:t>
            </a:r>
          </a:p>
          <a:p>
            <a:endParaRPr lang="en-US" dirty="0" smtClean="0"/>
          </a:p>
          <a:p>
            <a:r>
              <a:rPr lang="en-US" dirty="0" smtClean="0"/>
              <a:t>Based 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Project Object Model (</a:t>
            </a:r>
            <a:r>
              <a:rPr lang="en-US" sz="2200" b="1" u="sng" dirty="0" smtClean="0"/>
              <a:t>POM</a:t>
            </a:r>
            <a:r>
              <a:rPr lang="en-US" sz="2200" dirty="0" smtClean="0"/>
              <a:t>)s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u="sng" dirty="0" smtClean="0"/>
              <a:t>Plug-in</a:t>
            </a:r>
            <a:r>
              <a:rPr lang="en-US" sz="2200" dirty="0" smtClean="0"/>
              <a:t>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POM: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Super POM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Parent POM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Children POM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200" b="1" u="sng" dirty="0" smtClean="0"/>
              <a:t>Effective POM </a:t>
            </a:r>
            <a:r>
              <a:rPr lang="en-US" sz="2200" dirty="0" smtClean="0"/>
              <a:t>(in memory)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200" b="1" u="sng" dirty="0" smtClean="0"/>
              <a:t>Reactor mechanism </a:t>
            </a:r>
            <a:r>
              <a:rPr lang="en-US" sz="2200" dirty="0" smtClean="0"/>
              <a:t>(multi-module projects)</a:t>
            </a:r>
          </a:p>
          <a:p>
            <a:pPr marL="457200" lvl="1" indent="0">
              <a:buNone/>
            </a:pP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21581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Basics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</a:p>
          <a:p>
            <a:pPr marL="457200" lvl="1" indent="0">
              <a:buNone/>
            </a:pPr>
            <a:r>
              <a:rPr lang="en-US" b="1" u="sng" dirty="0" smtClean="0"/>
              <a:t>Scope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Compile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Runtime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Import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99152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Basics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Repositories </a:t>
            </a:r>
            <a:r>
              <a:rPr lang="en-US" dirty="0"/>
              <a:t>ex. </a:t>
            </a:r>
            <a:r>
              <a:rPr lang="en-US" dirty="0" err="1"/>
              <a:t>Sonatype</a:t>
            </a:r>
            <a:r>
              <a:rPr lang="en-US" dirty="0"/>
              <a:t> Nexus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Remote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Central repository</a:t>
            </a:r>
            <a:endParaRPr lang="en-US" dirty="0"/>
          </a:p>
          <a:p>
            <a:r>
              <a:rPr lang="en-US" b="1" u="sng" dirty="0" smtClean="0"/>
              <a:t>Convention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smtClean="0"/>
              <a:t>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File structure: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smtClean="0"/>
              <a:t>pom.xml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/main/</a:t>
            </a:r>
            <a:r>
              <a:rPr lang="en-US" sz="1300" dirty="0" err="1" smtClean="0"/>
              <a:t>config</a:t>
            </a:r>
            <a:endParaRPr lang="en-US" sz="13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/main/</a:t>
            </a:r>
            <a:r>
              <a:rPr lang="en-US" sz="1300" dirty="0" err="1" smtClean="0"/>
              <a:t>js</a:t>
            </a:r>
            <a:r>
              <a:rPr lang="en-US" sz="1300" dirty="0" smtClean="0"/>
              <a:t>, </a:t>
            </a:r>
            <a:r>
              <a:rPr lang="en-US" sz="1300" dirty="0" err="1" smtClean="0"/>
              <a:t>src</a:t>
            </a:r>
            <a:r>
              <a:rPr lang="en-US" sz="1300" dirty="0" smtClean="0"/>
              <a:t>/main/java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/main/resources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/main/scripts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/main/</a:t>
            </a:r>
            <a:r>
              <a:rPr lang="en-US" sz="1300" dirty="0" err="1" smtClean="0"/>
              <a:t>webapp</a:t>
            </a:r>
            <a:endParaRPr lang="en-US" sz="13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smtClean="0"/>
              <a:t>…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/test/</a:t>
            </a:r>
            <a:r>
              <a:rPr lang="en-US" sz="1300" dirty="0" err="1" smtClean="0"/>
              <a:t>config</a:t>
            </a:r>
            <a:endParaRPr lang="en-US" sz="13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/test/</a:t>
            </a:r>
            <a:r>
              <a:rPr lang="en-US" sz="1300" dirty="0" err="1" smtClean="0"/>
              <a:t>js</a:t>
            </a:r>
            <a:r>
              <a:rPr lang="en-US" sz="1300" dirty="0" smtClean="0"/>
              <a:t>, </a:t>
            </a:r>
            <a:r>
              <a:rPr lang="en-US" sz="1300" dirty="0" err="1" smtClean="0"/>
              <a:t>src</a:t>
            </a:r>
            <a:r>
              <a:rPr lang="en-US" sz="1300" dirty="0" smtClean="0"/>
              <a:t>/test/java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err="1" smtClean="0"/>
              <a:t>src</a:t>
            </a:r>
            <a:r>
              <a:rPr lang="en-US" sz="1300" dirty="0" smtClean="0"/>
              <a:t>/test/resources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300" dirty="0" smtClean="0"/>
              <a:t>…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95592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Cmds</a:t>
            </a:r>
            <a:r>
              <a:rPr lang="en-US" dirty="0" smtClean="0"/>
              <a:t> used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be used 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Lifecycle, Phase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Plugin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Combine </a:t>
            </a:r>
            <a:endParaRPr lang="en-US" sz="2200" dirty="0"/>
          </a:p>
          <a:p>
            <a:pPr marL="0" indent="0">
              <a:buNone/>
            </a:pPr>
            <a:r>
              <a:rPr lang="en-US" sz="1300" dirty="0" smtClean="0"/>
              <a:t>Ex:</a:t>
            </a:r>
          </a:p>
          <a:p>
            <a:pPr marL="457200" lvl="1" indent="0">
              <a:buNone/>
            </a:pPr>
            <a:r>
              <a:rPr lang="en-US" sz="1300" dirty="0" err="1"/>
              <a:t>m</a:t>
            </a:r>
            <a:r>
              <a:rPr lang="en-US" sz="1300" dirty="0" err="1" smtClean="0"/>
              <a:t>vn</a:t>
            </a:r>
            <a:r>
              <a:rPr lang="en-US" sz="1300" dirty="0" smtClean="0"/>
              <a:t> validate</a:t>
            </a:r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clean</a:t>
            </a:r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compile</a:t>
            </a:r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test</a:t>
            </a:r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</a:t>
            </a:r>
            <a:r>
              <a:rPr lang="en-US" sz="1300" dirty="0" err="1" smtClean="0"/>
              <a:t>pakage</a:t>
            </a: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install</a:t>
            </a:r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deploy</a:t>
            </a:r>
          </a:p>
          <a:p>
            <a:pPr marL="457200" lvl="1" indent="0">
              <a:buNone/>
            </a:pPr>
            <a:r>
              <a:rPr lang="en-US" sz="1300" b="1" dirty="0" err="1" smtClean="0">
                <a:solidFill>
                  <a:srgbClr val="0070C0"/>
                </a:solidFill>
              </a:rPr>
              <a:t>mvn</a:t>
            </a:r>
            <a:r>
              <a:rPr lang="en-US" sz="1300" b="1" dirty="0" smtClean="0">
                <a:solidFill>
                  <a:srgbClr val="0070C0"/>
                </a:solidFill>
              </a:rPr>
              <a:t> ${plugin}:${goal}</a:t>
            </a:r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</a:t>
            </a:r>
            <a:r>
              <a:rPr lang="en-US" sz="1300" dirty="0" err="1" smtClean="0"/>
              <a:t>help:effective-pom</a:t>
            </a:r>
            <a:endParaRPr lang="en-US" sz="1300" dirty="0" smtClean="0"/>
          </a:p>
          <a:p>
            <a:pPr marL="457200" lvl="1" indent="0">
              <a:buNone/>
            </a:pPr>
            <a:r>
              <a:rPr lang="en-US" sz="1300" b="1" dirty="0" err="1" smtClean="0">
                <a:solidFill>
                  <a:srgbClr val="0070C0"/>
                </a:solidFill>
              </a:rPr>
              <a:t>mvn</a:t>
            </a:r>
            <a:r>
              <a:rPr lang="en-US" sz="1300" b="1" dirty="0" smtClean="0">
                <a:solidFill>
                  <a:srgbClr val="0070C0"/>
                </a:solidFill>
              </a:rPr>
              <a:t> clean package</a:t>
            </a:r>
          </a:p>
          <a:p>
            <a:pPr marL="457200" lvl="1" indent="0">
              <a:buNone/>
            </a:pPr>
            <a:r>
              <a:rPr lang="en-US" sz="1300" dirty="0" err="1" smtClean="0"/>
              <a:t>mvn</a:t>
            </a:r>
            <a:r>
              <a:rPr lang="en-US" sz="1300" dirty="0" smtClean="0"/>
              <a:t> </a:t>
            </a:r>
            <a:r>
              <a:rPr lang="en-US" sz="1300" dirty="0" err="1" smtClean="0"/>
              <a:t>sonar:help</a:t>
            </a:r>
            <a:r>
              <a:rPr lang="en-US" sz="1300" dirty="0" smtClean="0"/>
              <a:t> -</a:t>
            </a:r>
            <a:r>
              <a:rPr lang="en-US" sz="1300" dirty="0" err="1" smtClean="0"/>
              <a:t>Ddetail</a:t>
            </a:r>
            <a:r>
              <a:rPr lang="en-US" sz="1300" dirty="0" smtClean="0"/>
              <a:t>=true -</a:t>
            </a:r>
            <a:r>
              <a:rPr lang="en-US" sz="1300" dirty="0" err="1" smtClean="0"/>
              <a:t>Dgoal</a:t>
            </a:r>
            <a:r>
              <a:rPr lang="en-US" sz="1300" dirty="0" smtClean="0"/>
              <a:t>=sonar </a:t>
            </a:r>
          </a:p>
          <a:p>
            <a:pPr marL="457200" lvl="1" indent="0">
              <a:buNone/>
            </a:pPr>
            <a:r>
              <a:rPr lang="en-US" sz="1300" b="1" dirty="0" err="1" smtClean="0">
                <a:solidFill>
                  <a:srgbClr val="0070C0"/>
                </a:solidFill>
              </a:rPr>
              <a:t>mvn</a:t>
            </a:r>
            <a:r>
              <a:rPr lang="en-US" sz="1300" b="1" dirty="0" smtClean="0">
                <a:solidFill>
                  <a:srgbClr val="0070C0"/>
                </a:solidFill>
              </a:rPr>
              <a:t> -e    (for debug)</a:t>
            </a:r>
          </a:p>
          <a:p>
            <a:pPr marL="457200" lvl="1" indent="0">
              <a:buNone/>
            </a:pPr>
            <a:r>
              <a:rPr lang="en-US" sz="1300" b="1" dirty="0" err="1" smtClean="0">
                <a:solidFill>
                  <a:srgbClr val="0070C0"/>
                </a:solidFill>
              </a:rPr>
              <a:t>mvn</a:t>
            </a:r>
            <a:r>
              <a:rPr lang="en-US" sz="1300" b="1" dirty="0" smtClean="0">
                <a:solidFill>
                  <a:srgbClr val="0070C0"/>
                </a:solidFill>
              </a:rPr>
              <a:t> -X    (for debug)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998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Maven Project from scratch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Ex. for a java project:</a:t>
            </a:r>
          </a:p>
          <a:p>
            <a:pPr marL="457200" lvl="1" indent="0">
              <a:buNone/>
            </a:pPr>
            <a:r>
              <a:rPr lang="en-US" sz="2000" dirty="0" err="1" smtClean="0"/>
              <a:t>mvn</a:t>
            </a:r>
            <a:r>
              <a:rPr lang="en-US" sz="2000" dirty="0" smtClean="0"/>
              <a:t> </a:t>
            </a:r>
            <a:r>
              <a:rPr lang="en-US" sz="2000" dirty="0" err="1" smtClean="0"/>
              <a:t>archetype:generate</a:t>
            </a:r>
            <a:r>
              <a:rPr lang="en-US" sz="2000" dirty="0" smtClean="0"/>
              <a:t> -</a:t>
            </a:r>
            <a:r>
              <a:rPr lang="en-US" sz="2000" dirty="0" err="1" smtClean="0"/>
              <a:t>DgroupId</a:t>
            </a:r>
            <a:r>
              <a:rPr lang="en-US" sz="2000" dirty="0" smtClean="0"/>
              <a:t>=${g} </a:t>
            </a:r>
            <a:r>
              <a:rPr lang="en-US" sz="2000" dirty="0" smtClean="0"/>
              <a:t>-</a:t>
            </a:r>
            <a:r>
              <a:rPr lang="en-US" sz="2000" dirty="0" err="1" smtClean="0"/>
              <a:t>DartifactId</a:t>
            </a:r>
            <a:r>
              <a:rPr lang="en-US" sz="2000" dirty="0" smtClean="0"/>
              <a:t>=${</a:t>
            </a:r>
            <a:r>
              <a:rPr lang="en-US" sz="2000" dirty="0"/>
              <a:t>a</a:t>
            </a:r>
            <a:r>
              <a:rPr lang="en-US" sz="2000" dirty="0" smtClean="0"/>
              <a:t>} -</a:t>
            </a:r>
            <a:r>
              <a:rPr lang="en-US" sz="2000" dirty="0" err="1" smtClean="0"/>
              <a:t>Dversion</a:t>
            </a:r>
            <a:r>
              <a:rPr lang="en-US" sz="2000" dirty="0" smtClean="0"/>
              <a:t>=${</a:t>
            </a:r>
            <a:r>
              <a:rPr lang="en-US" sz="2000" dirty="0"/>
              <a:t>v</a:t>
            </a:r>
            <a:r>
              <a:rPr lang="en-US" sz="2000" dirty="0" smtClean="0"/>
              <a:t>} -</a:t>
            </a:r>
            <a:r>
              <a:rPr lang="en-US" sz="2000" dirty="0" err="1" smtClean="0"/>
              <a:t>DarchetypeArtifactId</a:t>
            </a:r>
            <a:r>
              <a:rPr lang="en-US" sz="2000" dirty="0" smtClean="0"/>
              <a:t>=</a:t>
            </a:r>
            <a:r>
              <a:rPr lang="en-US" sz="2000" b="1" u="sng" dirty="0" smtClean="0"/>
              <a:t>maven-archetype-</a:t>
            </a:r>
            <a:r>
              <a:rPr lang="en-US" sz="2000" b="1" u="sng" dirty="0" err="1" smtClean="0"/>
              <a:t>quickstart</a:t>
            </a:r>
            <a:r>
              <a:rPr lang="en-US" sz="2000" dirty="0" smtClean="0"/>
              <a:t> -</a:t>
            </a:r>
            <a:r>
              <a:rPr lang="en-US" sz="2000" dirty="0" err="1" smtClean="0"/>
              <a:t>DinteractivMode</a:t>
            </a:r>
            <a:r>
              <a:rPr lang="en-US" sz="2000" dirty="0" smtClean="0"/>
              <a:t>=false -</a:t>
            </a:r>
            <a:r>
              <a:rPr lang="en-US" sz="2000" dirty="0" err="1" smtClean="0"/>
              <a:t>DarchetypeCatelog</a:t>
            </a:r>
            <a:r>
              <a:rPr lang="en-US" sz="2000" dirty="0" smtClean="0"/>
              <a:t>=internal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# edit *.java, ex. “Hello World”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 smtClean="0"/>
              <a:t>mvn</a:t>
            </a:r>
            <a:r>
              <a:rPr lang="en-US" sz="2000" dirty="0" smtClean="0"/>
              <a:t> package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j</a:t>
            </a:r>
            <a:r>
              <a:rPr lang="en-US" sz="2000" dirty="0" smtClean="0"/>
              <a:t>ava -</a:t>
            </a:r>
            <a:r>
              <a:rPr lang="en-US" sz="2000" dirty="0" err="1" smtClean="0"/>
              <a:t>cp</a:t>
            </a:r>
            <a:r>
              <a:rPr lang="en-US" sz="2000" dirty="0" smtClean="0"/>
              <a:t> target\*.</a:t>
            </a:r>
            <a:r>
              <a:rPr lang="en-US" sz="2000" smtClean="0"/>
              <a:t>jar ${a}.${</a:t>
            </a:r>
            <a:r>
              <a:rPr lang="en-US" sz="2000" dirty="0" smtClean="0"/>
              <a:t>App}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7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Maven Project from scratch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Ex. for a web project:</a:t>
            </a:r>
          </a:p>
          <a:p>
            <a:pPr marL="457200" lvl="1" indent="0">
              <a:buNone/>
            </a:pPr>
            <a:r>
              <a:rPr lang="en-US" sz="2000" dirty="0" err="1" smtClean="0"/>
              <a:t>mvn</a:t>
            </a:r>
            <a:r>
              <a:rPr lang="en-US" sz="2000" dirty="0" smtClean="0"/>
              <a:t> </a:t>
            </a:r>
            <a:r>
              <a:rPr lang="en-US" sz="2000" dirty="0" err="1" smtClean="0"/>
              <a:t>archetype:generate</a:t>
            </a:r>
            <a:r>
              <a:rPr lang="en-US" sz="2000" dirty="0" smtClean="0"/>
              <a:t> -</a:t>
            </a:r>
            <a:r>
              <a:rPr lang="en-US" sz="2000" dirty="0" err="1" smtClean="0"/>
              <a:t>DgroupId</a:t>
            </a:r>
            <a:r>
              <a:rPr lang="en-US" sz="2000" dirty="0" smtClean="0"/>
              <a:t>=${g} </a:t>
            </a:r>
            <a:r>
              <a:rPr lang="en-US" sz="2000" dirty="0" smtClean="0"/>
              <a:t>-</a:t>
            </a:r>
            <a:r>
              <a:rPr lang="en-US" sz="2000" dirty="0" err="1" smtClean="0"/>
              <a:t>DartifactId</a:t>
            </a:r>
            <a:r>
              <a:rPr lang="en-US" sz="2000" dirty="0" smtClean="0"/>
              <a:t>=${</a:t>
            </a:r>
            <a:r>
              <a:rPr lang="en-US" sz="2000" dirty="0"/>
              <a:t>a</a:t>
            </a:r>
            <a:r>
              <a:rPr lang="en-US" sz="2000" dirty="0" smtClean="0"/>
              <a:t>} -</a:t>
            </a:r>
            <a:r>
              <a:rPr lang="en-US" sz="2000" dirty="0" err="1" smtClean="0"/>
              <a:t>Dversin</a:t>
            </a:r>
            <a:r>
              <a:rPr lang="en-US" sz="2000" dirty="0" smtClean="0"/>
              <a:t>=${</a:t>
            </a:r>
            <a:r>
              <a:rPr lang="en-US" sz="2000" dirty="0"/>
              <a:t>v</a:t>
            </a:r>
            <a:r>
              <a:rPr lang="en-US" sz="2000" dirty="0" smtClean="0"/>
              <a:t>} -</a:t>
            </a:r>
            <a:r>
              <a:rPr lang="en-US" sz="2000" dirty="0" err="1" smtClean="0"/>
              <a:t>DarchetypeArtifactId</a:t>
            </a:r>
            <a:r>
              <a:rPr lang="en-US" sz="2000" dirty="0" smtClean="0"/>
              <a:t>=</a:t>
            </a:r>
            <a:r>
              <a:rPr lang="en-US" sz="2000" b="1" u="sng" dirty="0" smtClean="0"/>
              <a:t>maven-archetype-</a:t>
            </a:r>
            <a:r>
              <a:rPr lang="en-US" sz="2000" b="1" u="sng" dirty="0" err="1" smtClean="0"/>
              <a:t>webapp</a:t>
            </a:r>
            <a:r>
              <a:rPr lang="en-US" sz="2000" dirty="0" smtClean="0"/>
              <a:t> -</a:t>
            </a:r>
            <a:r>
              <a:rPr lang="en-US" sz="2000" dirty="0" err="1" smtClean="0"/>
              <a:t>DinteractivMode</a:t>
            </a:r>
            <a:r>
              <a:rPr lang="en-US" sz="2000" dirty="0" smtClean="0"/>
              <a:t>=false -</a:t>
            </a:r>
            <a:r>
              <a:rPr lang="en-US" sz="2000" dirty="0" err="1" smtClean="0"/>
              <a:t>DarchetypeCatelog</a:t>
            </a:r>
            <a:r>
              <a:rPr lang="en-US" sz="2000" dirty="0" smtClean="0"/>
              <a:t>=internal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# edit *.java, ex. “Hello World”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 smtClean="0"/>
              <a:t>mvn</a:t>
            </a:r>
            <a:r>
              <a:rPr lang="en-US" sz="2000" dirty="0" smtClean="0"/>
              <a:t> package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# add jetty plugin 	</a:t>
            </a:r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 err="1" smtClean="0">
                <a:solidFill>
                  <a:srgbClr val="0070C0"/>
                </a:solidFill>
              </a:rPr>
              <a:t>pluginManagement</a:t>
            </a:r>
            <a:r>
              <a:rPr lang="en-US" sz="2000" b="1" dirty="0" smtClean="0">
                <a:solidFill>
                  <a:srgbClr val="0070C0"/>
                </a:solidFill>
              </a:rPr>
              <a:t>&gt;…maven-jetty-plugin…&lt;/…&gt;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000" dirty="0" err="1"/>
              <a:t>mvn</a:t>
            </a:r>
            <a:r>
              <a:rPr lang="en-US" sz="2000" dirty="0"/>
              <a:t> </a:t>
            </a:r>
            <a:r>
              <a:rPr lang="en-US" sz="2000" dirty="0" err="1"/>
              <a:t>jetty:run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5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POM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 smtClean="0"/>
              <a:t>groupId</a:t>
            </a:r>
            <a:r>
              <a:rPr lang="en-US" sz="2000" dirty="0" smtClean="0"/>
              <a:t>, 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, version, </a:t>
            </a:r>
            <a:r>
              <a:rPr lang="en-US" sz="2000" dirty="0" err="1" smtClean="0"/>
              <a:t>modelVersion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parent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</a:t>
            </a:r>
            <a:r>
              <a:rPr lang="en-US" sz="2000" dirty="0" smtClean="0"/>
              <a:t>odules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</a:t>
            </a:r>
            <a:r>
              <a:rPr lang="en-US" sz="2000" dirty="0" smtClean="0"/>
              <a:t>ependencies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profiles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67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398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Office Theme</vt:lpstr>
      <vt:lpstr>Maven Usage</vt:lpstr>
      <vt:lpstr>Content</vt:lpstr>
      <vt:lpstr>Maven Basics (1)</vt:lpstr>
      <vt:lpstr>Maven Basics (2)</vt:lpstr>
      <vt:lpstr>Maven Basics (3)</vt:lpstr>
      <vt:lpstr>Cmds used frequently</vt:lpstr>
      <vt:lpstr>Create a Maven Project from scratch (1)</vt:lpstr>
      <vt:lpstr>Create a Maven Project from scratch (2)</vt:lpstr>
      <vt:lpstr>Create a POM (1)</vt:lpstr>
      <vt:lpstr>Create a POM (2)</vt:lpstr>
      <vt:lpstr>Plugins</vt:lpstr>
      <vt:lpstr>Plugins used frequently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Usage</dc:title>
  <dc:creator>Liu, Na</dc:creator>
  <cp:lastModifiedBy>Liu, Na</cp:lastModifiedBy>
  <cp:revision>86</cp:revision>
  <dcterms:created xsi:type="dcterms:W3CDTF">2016-05-27T06:41:34Z</dcterms:created>
  <dcterms:modified xsi:type="dcterms:W3CDTF">2016-05-27T07:41:22Z</dcterms:modified>
</cp:coreProperties>
</file>