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3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476AA-5EB8-4A93-8951-7F679B39E6D8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E7A4A-19D8-4169-850B-75090D97C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645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476AA-5EB8-4A93-8951-7F679B39E6D8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E7A4A-19D8-4169-850B-75090D97C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437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476AA-5EB8-4A93-8951-7F679B39E6D8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E7A4A-19D8-4169-850B-75090D97C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26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476AA-5EB8-4A93-8951-7F679B39E6D8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E7A4A-19D8-4169-850B-75090D97C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314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476AA-5EB8-4A93-8951-7F679B39E6D8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E7A4A-19D8-4169-850B-75090D97C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48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476AA-5EB8-4A93-8951-7F679B39E6D8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E7A4A-19D8-4169-850B-75090D97C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706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476AA-5EB8-4A93-8951-7F679B39E6D8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E7A4A-19D8-4169-850B-75090D97C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007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476AA-5EB8-4A93-8951-7F679B39E6D8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E7A4A-19D8-4169-850B-75090D97C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703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476AA-5EB8-4A93-8951-7F679B39E6D8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E7A4A-19D8-4169-850B-75090D97C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363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476AA-5EB8-4A93-8951-7F679B39E6D8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E7A4A-19D8-4169-850B-75090D97C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106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476AA-5EB8-4A93-8951-7F679B39E6D8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E7A4A-19D8-4169-850B-75090D97C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467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4476AA-5EB8-4A93-8951-7F679B39E6D8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FE7A4A-19D8-4169-850B-75090D97C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024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iki.wdf.sap.corp/wiki/display/LeanDI/Git+Gerrit+-+FAQ#GitGerrit-FAQ-JenkinsConfigurationforGitandGerri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Jenkins Usage Introduction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-- Builds Jobs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0825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Infrastructure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245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connect to </a:t>
            </a:r>
            <a:r>
              <a:rPr lang="en-US" dirty="0" err="1" smtClean="0"/>
              <a:t>Git</a:t>
            </a:r>
            <a:r>
              <a:rPr lang="en-US" dirty="0" smtClean="0"/>
              <a:t>/</a:t>
            </a:r>
            <a:r>
              <a:rPr lang="en-US" dirty="0" err="1" smtClean="0"/>
              <a:t>Gerrit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https://wiki.wdf.sap.corp/wiki/display/LeanDI/Git+Gerrit+-+FAQ#GitGerrit-FAQ-JenkinsConfigurationforGitandGerrit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723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4639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18</Words>
  <Application>Microsoft Office PowerPoint</Application>
  <PresentationFormat>Widescreen</PresentationFormat>
  <Paragraphs>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Jenkins Usage Introduction</vt:lpstr>
      <vt:lpstr>Infrastructure Overview</vt:lpstr>
      <vt:lpstr>How to connect to Git/Gerrit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Liu, Na</dc:creator>
  <cp:lastModifiedBy>Liu, Na</cp:lastModifiedBy>
  <cp:revision>5</cp:revision>
  <dcterms:created xsi:type="dcterms:W3CDTF">2016-03-21T03:26:07Z</dcterms:created>
  <dcterms:modified xsi:type="dcterms:W3CDTF">2016-03-21T03:54:33Z</dcterms:modified>
</cp:coreProperties>
</file>