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258CE-4E69-9043-81E9-6DCBE8627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3E79C0-F8C8-5743-9801-F3833642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F01A4-DC3C-7B47-93B4-6B3131F2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B812B-EF81-2C4C-8826-C77F47B6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F3E1A-D8BA-B34C-A0C3-68E5D3B1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0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D9ADE-168B-6F47-9FFF-53B10533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413C7D-5EDD-304C-A6AE-467DE0F7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93CFF-74B9-EF44-9352-1612ADB4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61278-5155-1A4D-BD02-02F8413B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02AEDA-CFC1-5548-9117-79E10A40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6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7E9472-D2A8-EB44-8B87-67DF5AE74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5490E0-48E7-E541-8E8D-1069AB85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C72CA-3954-3C45-9BA1-5FC3ACF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1E468-BD4B-9E4F-B6BA-E50FEC4D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E00AD-5DCF-084F-8133-20F01F1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46D5C-F6E4-8243-8FE7-283E91C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A7030-B0BD-904C-B2EF-778AEA31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5EBBB-6AFF-9E44-A58A-E7ABF8FF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8CA5D-27E7-6547-B47F-196F67F4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2F52A-A467-3544-A451-071D3D4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15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0D8FE-F69F-624D-B962-3FE97DDE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2AF3E-1E2F-4A45-A427-E87BEA8C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E8E2E-DD05-814D-BA32-79364C2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F80F-76E1-C64D-8E6D-B68C597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2D792-C9EA-7E47-AC2D-5AA743DC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04E0E-246C-3045-A626-559267C7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C872D-97E4-B544-8AF0-197718B7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3859AB-B3EE-8244-BFCA-40055D03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6B7F94-011E-2647-845B-49515E3D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F192C-DD2B-754F-AC88-BF7BC2A5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DE7A5-EBA9-504C-A283-282E30B5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8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6719A-9E78-9742-8260-C43FCB24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95F783-7609-B844-9D26-F04A2C10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91A0B-2B91-5942-BEBF-41C3DEF0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AD22DD-EB0D-B742-AB9D-8C7BC4AA6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80F21F-0893-8E4C-908B-FABEA33BF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AB5262-4ECC-0746-B574-16636201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44D1FF-0F16-3D41-89B5-03CD70FF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FDF77B-A55F-5E4F-974E-B761600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8AA37-FACB-6C45-B740-0B6CA38E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512BE2-0111-C949-9D04-6FE76B5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FB5CBA-5523-6A43-AE19-076F8B9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C026D-1D2C-F246-AD35-D84BB233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6AD051-B791-EC4B-8958-D0D7F3E9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7D0987-0FB6-E648-B69F-99E31FFE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A93C3E-DECB-AA4D-9C3E-A768550E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3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B2A8-6F22-0041-81E9-25F9CC47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A159B-16A6-DE4B-93BE-D6F0A94F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67F320-311B-5D4D-B731-E8D66829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B0483-F9C2-064C-8542-8F12D85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A7328-B2AB-C147-91E7-C2F3783E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C0550-C119-4D4E-B22D-42D1ED9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C8AC9-EB8E-0240-924F-A6EB1A9A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C170E-54DD-3244-9C03-3AA3B66FC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ACA308-FEF7-E241-B83A-36CA7DE5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9E924-3A23-BD4E-AC1C-13A4C0DC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D6AEA0-0322-1E4A-A0D0-AA03B7F7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2EFE7-5564-8447-A20A-6B826DE7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FDEF57-8AA8-794B-8F3E-028B5AD2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786E0-E23D-F548-B7E9-AAA1C384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3A0A5-D760-4948-A60D-124313473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2F1E-CF33-7E44-A0A5-A9A535643174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6504A-990B-134B-9663-A04AD08D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07E3E-27F8-EB4D-8129-74FD79D79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7A02-3FA1-2748-A8BE-28EA8F762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6D679C-99A1-2744-8681-A08C36AC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78" y="1132764"/>
            <a:ext cx="3751346" cy="4413350"/>
          </a:xfrm>
          <a:prstGeom prst="rect">
            <a:avLst/>
          </a:prstGeom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rench culture: Customs &amp; traditions | Live Science">
            <a:extLst>
              <a:ext uri="{FF2B5EF4-FFF2-40B4-BE49-F238E27FC236}">
                <a16:creationId xmlns:a16="http://schemas.microsoft.com/office/drawing/2014/main" id="{9AA70103-10D2-AA4B-B929-00158570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33" y="2033165"/>
            <a:ext cx="4644528" cy="26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8D28FD-6ED7-1D45-B57D-0981EF293C06}"/>
              </a:ext>
            </a:extLst>
          </p:cNvPr>
          <p:cNvSpPr/>
          <p:nvPr/>
        </p:nvSpPr>
        <p:spPr>
          <a:xfrm>
            <a:off x="1573478" y="1132764"/>
            <a:ext cx="1875673" cy="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993219-6A85-A545-805F-B8140E71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452472"/>
            <a:ext cx="4616434" cy="3773934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uisine française : top 20 des plats typiques | Supertoinette">
            <a:extLst>
              <a:ext uri="{FF2B5EF4-FFF2-40B4-BE49-F238E27FC236}">
                <a16:creationId xmlns:a16="http://schemas.microsoft.com/office/drawing/2014/main" id="{694F9C57-3CA6-A540-A5EE-D5272F50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33" y="1794078"/>
            <a:ext cx="4644528" cy="309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68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 Graiess</dc:creator>
  <cp:lastModifiedBy>Youssef Graiess</cp:lastModifiedBy>
  <cp:revision>1</cp:revision>
  <dcterms:created xsi:type="dcterms:W3CDTF">2023-01-22T21:40:13Z</dcterms:created>
  <dcterms:modified xsi:type="dcterms:W3CDTF">2023-01-22T21:43:20Z</dcterms:modified>
</cp:coreProperties>
</file>