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27432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6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640" orient="horz"/>
        <p:guide pos="57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86314" y="685800"/>
            <a:ext cx="228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286314" y="685800"/>
            <a:ext cx="228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c065eec44_0_35:notes"/>
          <p:cNvSpPr/>
          <p:nvPr>
            <p:ph idx="2" type="sldImg"/>
          </p:nvPr>
        </p:nvSpPr>
        <p:spPr>
          <a:xfrm>
            <a:off x="2286314" y="685800"/>
            <a:ext cx="228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c065eec4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c065eec44_0_25:notes"/>
          <p:cNvSpPr/>
          <p:nvPr>
            <p:ph idx="2" type="sldImg"/>
          </p:nvPr>
        </p:nvSpPr>
        <p:spPr>
          <a:xfrm>
            <a:off x="2286314" y="685800"/>
            <a:ext cx="228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c065eec4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c065eec44_0_30:notes"/>
          <p:cNvSpPr/>
          <p:nvPr>
            <p:ph idx="2" type="sldImg"/>
          </p:nvPr>
        </p:nvSpPr>
        <p:spPr>
          <a:xfrm>
            <a:off x="2286314" y="685800"/>
            <a:ext cx="228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c065eec4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23417" y="3971067"/>
            <a:ext cx="17041200" cy="10947000"/>
          </a:xfrm>
          <a:prstGeom prst="rect">
            <a:avLst/>
          </a:prstGeom>
        </p:spPr>
        <p:txBody>
          <a:bodyPr anchorCtr="0" anchor="b" bIns="255325" lIns="255325" spcFirstLastPara="1" rIns="255325" wrap="square" tIns="255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1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1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1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1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1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1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1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1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146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23400" y="15115333"/>
            <a:ext cx="17041200" cy="4227300"/>
          </a:xfrm>
          <a:prstGeom prst="rect">
            <a:avLst/>
          </a:prstGeom>
        </p:spPr>
        <p:txBody>
          <a:bodyPr anchorCtr="0" anchor="t" bIns="255325" lIns="255325" spcFirstLastPara="1" rIns="255325" wrap="square" tIns="255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6944916" y="24870490"/>
            <a:ext cx="1097400" cy="2099400"/>
          </a:xfrm>
          <a:prstGeom prst="rect">
            <a:avLst/>
          </a:prstGeom>
        </p:spPr>
        <p:txBody>
          <a:bodyPr anchorCtr="0" anchor="ctr" bIns="255325" lIns="255325" spcFirstLastPara="1" rIns="255325" wrap="square" tIns="2553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623400" y="5899333"/>
            <a:ext cx="17041200" cy="10472100"/>
          </a:xfrm>
          <a:prstGeom prst="rect">
            <a:avLst/>
          </a:prstGeom>
        </p:spPr>
        <p:txBody>
          <a:bodyPr anchorCtr="0" anchor="b" bIns="255325" lIns="255325" spcFirstLastPara="1" rIns="255325" wrap="square" tIns="255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3500"/>
              <a:buNone/>
              <a:defRPr sz="3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3500"/>
              <a:buNone/>
              <a:defRPr sz="3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3500"/>
              <a:buNone/>
              <a:defRPr sz="3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3500"/>
              <a:buNone/>
              <a:defRPr sz="3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3500"/>
              <a:buNone/>
              <a:defRPr sz="3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3500"/>
              <a:buNone/>
              <a:defRPr sz="3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3500"/>
              <a:buNone/>
              <a:defRPr sz="3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3500"/>
              <a:buNone/>
              <a:defRPr sz="3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3500"/>
              <a:buNone/>
              <a:defRPr sz="335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623400" y="16811867"/>
            <a:ext cx="17041200" cy="6937200"/>
          </a:xfrm>
          <a:prstGeom prst="rect">
            <a:avLst/>
          </a:prstGeom>
        </p:spPr>
        <p:txBody>
          <a:bodyPr anchorCtr="0" anchor="t" bIns="255325" lIns="255325" spcFirstLastPara="1" rIns="255325" wrap="square" tIns="255325">
            <a:noAutofit/>
          </a:bodyPr>
          <a:lstStyle>
            <a:lvl1pPr indent="-546100" lvl="0" marL="457200" algn="ctr">
              <a:spcBef>
                <a:spcPts val="0"/>
              </a:spcBef>
              <a:spcAft>
                <a:spcPts val="0"/>
              </a:spcAft>
              <a:buSzPts val="5000"/>
              <a:buChar char="●"/>
              <a:defRPr/>
            </a:lvl1pPr>
            <a:lvl2pPr indent="-476250" lvl="1" marL="914400" algn="ctr">
              <a:spcBef>
                <a:spcPts val="4500"/>
              </a:spcBef>
              <a:spcAft>
                <a:spcPts val="0"/>
              </a:spcAft>
              <a:buSzPts val="3900"/>
              <a:buChar char="○"/>
              <a:defRPr/>
            </a:lvl2pPr>
            <a:lvl3pPr indent="-476250" lvl="2" marL="1371600" algn="ctr">
              <a:spcBef>
                <a:spcPts val="4500"/>
              </a:spcBef>
              <a:spcAft>
                <a:spcPts val="0"/>
              </a:spcAft>
              <a:buSzPts val="3900"/>
              <a:buChar char="■"/>
              <a:defRPr/>
            </a:lvl3pPr>
            <a:lvl4pPr indent="-476250" lvl="3" marL="1828800" algn="ctr">
              <a:spcBef>
                <a:spcPts val="4500"/>
              </a:spcBef>
              <a:spcAft>
                <a:spcPts val="0"/>
              </a:spcAft>
              <a:buSzPts val="3900"/>
              <a:buChar char="●"/>
              <a:defRPr/>
            </a:lvl4pPr>
            <a:lvl5pPr indent="-476250" lvl="4" marL="2286000" algn="ctr">
              <a:spcBef>
                <a:spcPts val="4500"/>
              </a:spcBef>
              <a:spcAft>
                <a:spcPts val="0"/>
              </a:spcAft>
              <a:buSzPts val="3900"/>
              <a:buChar char="○"/>
              <a:defRPr/>
            </a:lvl5pPr>
            <a:lvl6pPr indent="-476250" lvl="5" marL="2743200" algn="ctr">
              <a:spcBef>
                <a:spcPts val="4500"/>
              </a:spcBef>
              <a:spcAft>
                <a:spcPts val="0"/>
              </a:spcAft>
              <a:buSzPts val="3900"/>
              <a:buChar char="■"/>
              <a:defRPr/>
            </a:lvl6pPr>
            <a:lvl7pPr indent="-476250" lvl="6" marL="3200400" algn="ctr">
              <a:spcBef>
                <a:spcPts val="4500"/>
              </a:spcBef>
              <a:spcAft>
                <a:spcPts val="0"/>
              </a:spcAft>
              <a:buSzPts val="3900"/>
              <a:buChar char="●"/>
              <a:defRPr/>
            </a:lvl7pPr>
            <a:lvl8pPr indent="-476250" lvl="7" marL="3657600" algn="ctr">
              <a:spcBef>
                <a:spcPts val="4500"/>
              </a:spcBef>
              <a:spcAft>
                <a:spcPts val="0"/>
              </a:spcAft>
              <a:buSzPts val="3900"/>
              <a:buChar char="○"/>
              <a:defRPr/>
            </a:lvl8pPr>
            <a:lvl9pPr indent="-476250" lvl="8" marL="4114800" algn="ctr">
              <a:spcBef>
                <a:spcPts val="4500"/>
              </a:spcBef>
              <a:spcAft>
                <a:spcPts val="4500"/>
              </a:spcAft>
              <a:buSzPts val="39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6944916" y="24870490"/>
            <a:ext cx="1097400" cy="2099400"/>
          </a:xfrm>
          <a:prstGeom prst="rect">
            <a:avLst/>
          </a:prstGeom>
        </p:spPr>
        <p:txBody>
          <a:bodyPr anchorCtr="0" anchor="ctr" bIns="255325" lIns="255325" spcFirstLastPara="1" rIns="255325" wrap="square" tIns="2553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6944916" y="24870490"/>
            <a:ext cx="1097400" cy="2099400"/>
          </a:xfrm>
          <a:prstGeom prst="rect">
            <a:avLst/>
          </a:prstGeom>
        </p:spPr>
        <p:txBody>
          <a:bodyPr anchorCtr="0" anchor="ctr" bIns="255325" lIns="255325" spcFirstLastPara="1" rIns="255325" wrap="square" tIns="2553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623400" y="11471200"/>
            <a:ext cx="17041200" cy="4489200"/>
          </a:xfrm>
          <a:prstGeom prst="rect">
            <a:avLst/>
          </a:prstGeom>
        </p:spPr>
        <p:txBody>
          <a:bodyPr anchorCtr="0" anchor="ctr" bIns="255325" lIns="255325" spcFirstLastPara="1" rIns="255325" wrap="square" tIns="255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6944916" y="24870490"/>
            <a:ext cx="1097400" cy="2099400"/>
          </a:xfrm>
          <a:prstGeom prst="rect">
            <a:avLst/>
          </a:prstGeom>
        </p:spPr>
        <p:txBody>
          <a:bodyPr anchorCtr="0" anchor="ctr" bIns="255325" lIns="255325" spcFirstLastPara="1" rIns="255325" wrap="square" tIns="2553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623400" y="2373467"/>
            <a:ext cx="17041200" cy="3054000"/>
          </a:xfrm>
          <a:prstGeom prst="rect">
            <a:avLst/>
          </a:prstGeom>
        </p:spPr>
        <p:txBody>
          <a:bodyPr anchorCtr="0" anchor="t" bIns="255325" lIns="255325" spcFirstLastPara="1" rIns="255325" wrap="square" tIns="2553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9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623400" y="6146533"/>
            <a:ext cx="17041200" cy="18221100"/>
          </a:xfrm>
          <a:prstGeom prst="rect">
            <a:avLst/>
          </a:prstGeom>
        </p:spPr>
        <p:txBody>
          <a:bodyPr anchorCtr="0" anchor="t" bIns="255325" lIns="255325" spcFirstLastPara="1" rIns="255325" wrap="square" tIns="255325">
            <a:noAutofit/>
          </a:bodyPr>
          <a:lstStyle>
            <a:lvl1pPr indent="-546100" lvl="0" marL="457200">
              <a:spcBef>
                <a:spcPts val="0"/>
              </a:spcBef>
              <a:spcAft>
                <a:spcPts val="0"/>
              </a:spcAft>
              <a:buSzPts val="5000"/>
              <a:buChar char="●"/>
              <a:defRPr/>
            </a:lvl1pPr>
            <a:lvl2pPr indent="-476250" lvl="1" marL="914400">
              <a:spcBef>
                <a:spcPts val="4500"/>
              </a:spcBef>
              <a:spcAft>
                <a:spcPts val="0"/>
              </a:spcAft>
              <a:buSzPts val="3900"/>
              <a:buChar char="○"/>
              <a:defRPr/>
            </a:lvl2pPr>
            <a:lvl3pPr indent="-476250" lvl="2" marL="1371600">
              <a:spcBef>
                <a:spcPts val="4500"/>
              </a:spcBef>
              <a:spcAft>
                <a:spcPts val="0"/>
              </a:spcAft>
              <a:buSzPts val="3900"/>
              <a:buChar char="■"/>
              <a:defRPr/>
            </a:lvl3pPr>
            <a:lvl4pPr indent="-476250" lvl="3" marL="1828800">
              <a:spcBef>
                <a:spcPts val="4500"/>
              </a:spcBef>
              <a:spcAft>
                <a:spcPts val="0"/>
              </a:spcAft>
              <a:buSzPts val="3900"/>
              <a:buChar char="●"/>
              <a:defRPr/>
            </a:lvl4pPr>
            <a:lvl5pPr indent="-476250" lvl="4" marL="2286000">
              <a:spcBef>
                <a:spcPts val="4500"/>
              </a:spcBef>
              <a:spcAft>
                <a:spcPts val="0"/>
              </a:spcAft>
              <a:buSzPts val="3900"/>
              <a:buChar char="○"/>
              <a:defRPr/>
            </a:lvl5pPr>
            <a:lvl6pPr indent="-476250" lvl="5" marL="2743200">
              <a:spcBef>
                <a:spcPts val="4500"/>
              </a:spcBef>
              <a:spcAft>
                <a:spcPts val="0"/>
              </a:spcAft>
              <a:buSzPts val="3900"/>
              <a:buChar char="■"/>
              <a:defRPr/>
            </a:lvl6pPr>
            <a:lvl7pPr indent="-476250" lvl="6" marL="3200400">
              <a:spcBef>
                <a:spcPts val="4500"/>
              </a:spcBef>
              <a:spcAft>
                <a:spcPts val="0"/>
              </a:spcAft>
              <a:buSzPts val="3900"/>
              <a:buChar char="●"/>
              <a:defRPr/>
            </a:lvl7pPr>
            <a:lvl8pPr indent="-476250" lvl="7" marL="3657600">
              <a:spcBef>
                <a:spcPts val="4500"/>
              </a:spcBef>
              <a:spcAft>
                <a:spcPts val="0"/>
              </a:spcAft>
              <a:buSzPts val="3900"/>
              <a:buChar char="○"/>
              <a:defRPr/>
            </a:lvl8pPr>
            <a:lvl9pPr indent="-476250" lvl="8" marL="4114800">
              <a:spcBef>
                <a:spcPts val="4500"/>
              </a:spcBef>
              <a:spcAft>
                <a:spcPts val="4500"/>
              </a:spcAft>
              <a:buSzPts val="39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6944916" y="24870490"/>
            <a:ext cx="1097400" cy="2099400"/>
          </a:xfrm>
          <a:prstGeom prst="rect">
            <a:avLst/>
          </a:prstGeom>
        </p:spPr>
        <p:txBody>
          <a:bodyPr anchorCtr="0" anchor="ctr" bIns="255325" lIns="255325" spcFirstLastPara="1" rIns="255325" wrap="square" tIns="2553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623400" y="2373467"/>
            <a:ext cx="17041200" cy="3054000"/>
          </a:xfrm>
          <a:prstGeom prst="rect">
            <a:avLst/>
          </a:prstGeom>
        </p:spPr>
        <p:txBody>
          <a:bodyPr anchorCtr="0" anchor="t" bIns="255325" lIns="255325" spcFirstLastPara="1" rIns="255325" wrap="square" tIns="2553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9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623400" y="6146533"/>
            <a:ext cx="7999500" cy="18221100"/>
          </a:xfrm>
          <a:prstGeom prst="rect">
            <a:avLst/>
          </a:prstGeom>
        </p:spPr>
        <p:txBody>
          <a:bodyPr anchorCtr="0" anchor="t" bIns="255325" lIns="255325" spcFirstLastPara="1" rIns="255325" wrap="square" tIns="255325">
            <a:noAutofit/>
          </a:bodyPr>
          <a:lstStyle>
            <a:lvl1pPr indent="-476250" lvl="0" marL="457200">
              <a:spcBef>
                <a:spcPts val="0"/>
              </a:spcBef>
              <a:spcAft>
                <a:spcPts val="0"/>
              </a:spcAft>
              <a:buSzPts val="3900"/>
              <a:buChar char="●"/>
              <a:defRPr sz="3900"/>
            </a:lvl1pPr>
            <a:lvl2pPr indent="-444500" lvl="1" marL="914400">
              <a:spcBef>
                <a:spcPts val="4500"/>
              </a:spcBef>
              <a:spcAft>
                <a:spcPts val="0"/>
              </a:spcAft>
              <a:buSzPts val="3400"/>
              <a:buChar char="○"/>
              <a:defRPr sz="3400"/>
            </a:lvl2pPr>
            <a:lvl3pPr indent="-444500" lvl="2" marL="1371600">
              <a:spcBef>
                <a:spcPts val="4500"/>
              </a:spcBef>
              <a:spcAft>
                <a:spcPts val="0"/>
              </a:spcAft>
              <a:buSzPts val="3400"/>
              <a:buChar char="■"/>
              <a:defRPr sz="3400"/>
            </a:lvl3pPr>
            <a:lvl4pPr indent="-444500" lvl="3" marL="1828800">
              <a:spcBef>
                <a:spcPts val="4500"/>
              </a:spcBef>
              <a:spcAft>
                <a:spcPts val="0"/>
              </a:spcAft>
              <a:buSzPts val="3400"/>
              <a:buChar char="●"/>
              <a:defRPr sz="3400"/>
            </a:lvl4pPr>
            <a:lvl5pPr indent="-444500" lvl="4" marL="2286000">
              <a:spcBef>
                <a:spcPts val="4500"/>
              </a:spcBef>
              <a:spcAft>
                <a:spcPts val="0"/>
              </a:spcAft>
              <a:buSzPts val="3400"/>
              <a:buChar char="○"/>
              <a:defRPr sz="3400"/>
            </a:lvl5pPr>
            <a:lvl6pPr indent="-444500" lvl="5" marL="2743200">
              <a:spcBef>
                <a:spcPts val="4500"/>
              </a:spcBef>
              <a:spcAft>
                <a:spcPts val="0"/>
              </a:spcAft>
              <a:buSzPts val="3400"/>
              <a:buChar char="■"/>
              <a:defRPr sz="3400"/>
            </a:lvl6pPr>
            <a:lvl7pPr indent="-444500" lvl="6" marL="3200400">
              <a:spcBef>
                <a:spcPts val="4500"/>
              </a:spcBef>
              <a:spcAft>
                <a:spcPts val="0"/>
              </a:spcAft>
              <a:buSzPts val="3400"/>
              <a:buChar char="●"/>
              <a:defRPr sz="3400"/>
            </a:lvl7pPr>
            <a:lvl8pPr indent="-444500" lvl="7" marL="3657600">
              <a:spcBef>
                <a:spcPts val="4500"/>
              </a:spcBef>
              <a:spcAft>
                <a:spcPts val="0"/>
              </a:spcAft>
              <a:buSzPts val="3400"/>
              <a:buChar char="○"/>
              <a:defRPr sz="3400"/>
            </a:lvl8pPr>
            <a:lvl9pPr indent="-444500" lvl="8" marL="4114800">
              <a:spcBef>
                <a:spcPts val="4500"/>
              </a:spcBef>
              <a:spcAft>
                <a:spcPts val="4500"/>
              </a:spcAft>
              <a:buSzPts val="3400"/>
              <a:buChar char="■"/>
              <a:defRPr sz="34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9664800" y="6146533"/>
            <a:ext cx="7999500" cy="18221100"/>
          </a:xfrm>
          <a:prstGeom prst="rect">
            <a:avLst/>
          </a:prstGeom>
        </p:spPr>
        <p:txBody>
          <a:bodyPr anchorCtr="0" anchor="t" bIns="255325" lIns="255325" spcFirstLastPara="1" rIns="255325" wrap="square" tIns="255325">
            <a:noAutofit/>
          </a:bodyPr>
          <a:lstStyle>
            <a:lvl1pPr indent="-476250" lvl="0" marL="457200">
              <a:spcBef>
                <a:spcPts val="0"/>
              </a:spcBef>
              <a:spcAft>
                <a:spcPts val="0"/>
              </a:spcAft>
              <a:buSzPts val="3900"/>
              <a:buChar char="●"/>
              <a:defRPr sz="3900"/>
            </a:lvl1pPr>
            <a:lvl2pPr indent="-444500" lvl="1" marL="914400">
              <a:spcBef>
                <a:spcPts val="4500"/>
              </a:spcBef>
              <a:spcAft>
                <a:spcPts val="0"/>
              </a:spcAft>
              <a:buSzPts val="3400"/>
              <a:buChar char="○"/>
              <a:defRPr sz="3400"/>
            </a:lvl2pPr>
            <a:lvl3pPr indent="-444500" lvl="2" marL="1371600">
              <a:spcBef>
                <a:spcPts val="4500"/>
              </a:spcBef>
              <a:spcAft>
                <a:spcPts val="0"/>
              </a:spcAft>
              <a:buSzPts val="3400"/>
              <a:buChar char="■"/>
              <a:defRPr sz="3400"/>
            </a:lvl3pPr>
            <a:lvl4pPr indent="-444500" lvl="3" marL="1828800">
              <a:spcBef>
                <a:spcPts val="4500"/>
              </a:spcBef>
              <a:spcAft>
                <a:spcPts val="0"/>
              </a:spcAft>
              <a:buSzPts val="3400"/>
              <a:buChar char="●"/>
              <a:defRPr sz="3400"/>
            </a:lvl4pPr>
            <a:lvl5pPr indent="-444500" lvl="4" marL="2286000">
              <a:spcBef>
                <a:spcPts val="4500"/>
              </a:spcBef>
              <a:spcAft>
                <a:spcPts val="0"/>
              </a:spcAft>
              <a:buSzPts val="3400"/>
              <a:buChar char="○"/>
              <a:defRPr sz="3400"/>
            </a:lvl5pPr>
            <a:lvl6pPr indent="-444500" lvl="5" marL="2743200">
              <a:spcBef>
                <a:spcPts val="4500"/>
              </a:spcBef>
              <a:spcAft>
                <a:spcPts val="0"/>
              </a:spcAft>
              <a:buSzPts val="3400"/>
              <a:buChar char="■"/>
              <a:defRPr sz="3400"/>
            </a:lvl6pPr>
            <a:lvl7pPr indent="-444500" lvl="6" marL="3200400">
              <a:spcBef>
                <a:spcPts val="4500"/>
              </a:spcBef>
              <a:spcAft>
                <a:spcPts val="0"/>
              </a:spcAft>
              <a:buSzPts val="3400"/>
              <a:buChar char="●"/>
              <a:defRPr sz="3400"/>
            </a:lvl7pPr>
            <a:lvl8pPr indent="-444500" lvl="7" marL="3657600">
              <a:spcBef>
                <a:spcPts val="4500"/>
              </a:spcBef>
              <a:spcAft>
                <a:spcPts val="0"/>
              </a:spcAft>
              <a:buSzPts val="3400"/>
              <a:buChar char="○"/>
              <a:defRPr sz="3400"/>
            </a:lvl8pPr>
            <a:lvl9pPr indent="-444500" lvl="8" marL="4114800">
              <a:spcBef>
                <a:spcPts val="4500"/>
              </a:spcBef>
              <a:spcAft>
                <a:spcPts val="4500"/>
              </a:spcAft>
              <a:buSzPts val="3400"/>
              <a:buChar char="■"/>
              <a:defRPr sz="34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6944916" y="24870490"/>
            <a:ext cx="1097400" cy="2099400"/>
          </a:xfrm>
          <a:prstGeom prst="rect">
            <a:avLst/>
          </a:prstGeom>
        </p:spPr>
        <p:txBody>
          <a:bodyPr anchorCtr="0" anchor="ctr" bIns="255325" lIns="255325" spcFirstLastPara="1" rIns="255325" wrap="square" tIns="2553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623400" y="2373467"/>
            <a:ext cx="17041200" cy="3054000"/>
          </a:xfrm>
          <a:prstGeom prst="rect">
            <a:avLst/>
          </a:prstGeom>
        </p:spPr>
        <p:txBody>
          <a:bodyPr anchorCtr="0" anchor="t" bIns="255325" lIns="255325" spcFirstLastPara="1" rIns="255325" wrap="square" tIns="2553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9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6944916" y="24870490"/>
            <a:ext cx="1097400" cy="2099400"/>
          </a:xfrm>
          <a:prstGeom prst="rect">
            <a:avLst/>
          </a:prstGeom>
        </p:spPr>
        <p:txBody>
          <a:bodyPr anchorCtr="0" anchor="ctr" bIns="255325" lIns="255325" spcFirstLastPara="1" rIns="255325" wrap="square" tIns="2553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623400" y="2963200"/>
            <a:ext cx="5616000" cy="4030200"/>
          </a:xfrm>
          <a:prstGeom prst="rect">
            <a:avLst/>
          </a:prstGeom>
        </p:spPr>
        <p:txBody>
          <a:bodyPr anchorCtr="0" anchor="b" bIns="255325" lIns="255325" spcFirstLastPara="1" rIns="255325" wrap="square" tIns="2553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1pPr>
            <a:lvl2pPr lvl="1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2pPr>
            <a:lvl3pPr lvl="2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3pPr>
            <a:lvl4pPr lvl="3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4pPr>
            <a:lvl5pPr lvl="4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5pPr>
            <a:lvl6pPr lvl="5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6pPr>
            <a:lvl7pPr lvl="6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7pPr>
            <a:lvl8pPr lvl="7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8pPr>
            <a:lvl9pPr lvl="8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623400" y="7411200"/>
            <a:ext cx="5616000" cy="16956900"/>
          </a:xfrm>
          <a:prstGeom prst="rect">
            <a:avLst/>
          </a:prstGeom>
        </p:spPr>
        <p:txBody>
          <a:bodyPr anchorCtr="0" anchor="t" bIns="255325" lIns="255325" spcFirstLastPara="1" rIns="255325" wrap="square" tIns="255325">
            <a:noAutofit/>
          </a:bodyPr>
          <a:lstStyle>
            <a:lvl1pPr indent="-444500" lvl="0" marL="45720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1pPr>
            <a:lvl2pPr indent="-444500" lvl="1" marL="914400">
              <a:spcBef>
                <a:spcPts val="4500"/>
              </a:spcBef>
              <a:spcAft>
                <a:spcPts val="0"/>
              </a:spcAft>
              <a:buSzPts val="3400"/>
              <a:buChar char="○"/>
              <a:defRPr sz="3400"/>
            </a:lvl2pPr>
            <a:lvl3pPr indent="-444500" lvl="2" marL="1371600">
              <a:spcBef>
                <a:spcPts val="4500"/>
              </a:spcBef>
              <a:spcAft>
                <a:spcPts val="0"/>
              </a:spcAft>
              <a:buSzPts val="3400"/>
              <a:buChar char="■"/>
              <a:defRPr sz="3400"/>
            </a:lvl3pPr>
            <a:lvl4pPr indent="-444500" lvl="3" marL="1828800">
              <a:spcBef>
                <a:spcPts val="4500"/>
              </a:spcBef>
              <a:spcAft>
                <a:spcPts val="0"/>
              </a:spcAft>
              <a:buSzPts val="3400"/>
              <a:buChar char="●"/>
              <a:defRPr sz="3400"/>
            </a:lvl4pPr>
            <a:lvl5pPr indent="-444500" lvl="4" marL="2286000">
              <a:spcBef>
                <a:spcPts val="4500"/>
              </a:spcBef>
              <a:spcAft>
                <a:spcPts val="0"/>
              </a:spcAft>
              <a:buSzPts val="3400"/>
              <a:buChar char="○"/>
              <a:defRPr sz="3400"/>
            </a:lvl5pPr>
            <a:lvl6pPr indent="-444500" lvl="5" marL="2743200">
              <a:spcBef>
                <a:spcPts val="4500"/>
              </a:spcBef>
              <a:spcAft>
                <a:spcPts val="0"/>
              </a:spcAft>
              <a:buSzPts val="3400"/>
              <a:buChar char="■"/>
              <a:defRPr sz="3400"/>
            </a:lvl6pPr>
            <a:lvl7pPr indent="-444500" lvl="6" marL="3200400">
              <a:spcBef>
                <a:spcPts val="4500"/>
              </a:spcBef>
              <a:spcAft>
                <a:spcPts val="0"/>
              </a:spcAft>
              <a:buSzPts val="3400"/>
              <a:buChar char="●"/>
              <a:defRPr sz="3400"/>
            </a:lvl7pPr>
            <a:lvl8pPr indent="-444500" lvl="7" marL="3657600">
              <a:spcBef>
                <a:spcPts val="4500"/>
              </a:spcBef>
              <a:spcAft>
                <a:spcPts val="0"/>
              </a:spcAft>
              <a:buSzPts val="3400"/>
              <a:buChar char="○"/>
              <a:defRPr sz="3400"/>
            </a:lvl8pPr>
            <a:lvl9pPr indent="-444500" lvl="8" marL="4114800">
              <a:spcBef>
                <a:spcPts val="4500"/>
              </a:spcBef>
              <a:spcAft>
                <a:spcPts val="4500"/>
              </a:spcAft>
              <a:buSzPts val="3400"/>
              <a:buChar char="■"/>
              <a:defRPr sz="34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6944916" y="24870490"/>
            <a:ext cx="1097400" cy="2099400"/>
          </a:xfrm>
          <a:prstGeom prst="rect">
            <a:avLst/>
          </a:prstGeom>
        </p:spPr>
        <p:txBody>
          <a:bodyPr anchorCtr="0" anchor="ctr" bIns="255325" lIns="255325" spcFirstLastPara="1" rIns="255325" wrap="square" tIns="2553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980500" y="2400800"/>
            <a:ext cx="12735900" cy="21817800"/>
          </a:xfrm>
          <a:prstGeom prst="rect">
            <a:avLst/>
          </a:prstGeom>
        </p:spPr>
        <p:txBody>
          <a:bodyPr anchorCtr="0" anchor="ctr" bIns="255325" lIns="255325" spcFirstLastPara="1" rIns="255325" wrap="square" tIns="2553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500"/>
              <a:buNone/>
              <a:defRPr sz="13500"/>
            </a:lvl1pPr>
            <a:lvl2pPr lvl="1">
              <a:spcBef>
                <a:spcPts val="0"/>
              </a:spcBef>
              <a:spcAft>
                <a:spcPts val="0"/>
              </a:spcAft>
              <a:buSzPts val="13500"/>
              <a:buNone/>
              <a:defRPr sz="13500"/>
            </a:lvl2pPr>
            <a:lvl3pPr lvl="2">
              <a:spcBef>
                <a:spcPts val="0"/>
              </a:spcBef>
              <a:spcAft>
                <a:spcPts val="0"/>
              </a:spcAft>
              <a:buSzPts val="13500"/>
              <a:buNone/>
              <a:defRPr sz="13500"/>
            </a:lvl3pPr>
            <a:lvl4pPr lvl="3">
              <a:spcBef>
                <a:spcPts val="0"/>
              </a:spcBef>
              <a:spcAft>
                <a:spcPts val="0"/>
              </a:spcAft>
              <a:buSzPts val="13500"/>
              <a:buNone/>
              <a:defRPr sz="13500"/>
            </a:lvl4pPr>
            <a:lvl5pPr lvl="4">
              <a:spcBef>
                <a:spcPts val="0"/>
              </a:spcBef>
              <a:spcAft>
                <a:spcPts val="0"/>
              </a:spcAft>
              <a:buSzPts val="13500"/>
              <a:buNone/>
              <a:defRPr sz="13500"/>
            </a:lvl5pPr>
            <a:lvl6pPr lvl="5">
              <a:spcBef>
                <a:spcPts val="0"/>
              </a:spcBef>
              <a:spcAft>
                <a:spcPts val="0"/>
              </a:spcAft>
              <a:buSzPts val="13500"/>
              <a:buNone/>
              <a:defRPr sz="13500"/>
            </a:lvl6pPr>
            <a:lvl7pPr lvl="6">
              <a:spcBef>
                <a:spcPts val="0"/>
              </a:spcBef>
              <a:spcAft>
                <a:spcPts val="0"/>
              </a:spcAft>
              <a:buSzPts val="13500"/>
              <a:buNone/>
              <a:defRPr sz="13500"/>
            </a:lvl7pPr>
            <a:lvl8pPr lvl="7">
              <a:spcBef>
                <a:spcPts val="0"/>
              </a:spcBef>
              <a:spcAft>
                <a:spcPts val="0"/>
              </a:spcAft>
              <a:buSzPts val="13500"/>
              <a:buNone/>
              <a:defRPr sz="13500"/>
            </a:lvl8pPr>
            <a:lvl9pPr lvl="8">
              <a:spcBef>
                <a:spcPts val="0"/>
              </a:spcBef>
              <a:spcAft>
                <a:spcPts val="0"/>
              </a:spcAft>
              <a:buSzPts val="13500"/>
              <a:buNone/>
              <a:defRPr sz="135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6944916" y="24870490"/>
            <a:ext cx="1097400" cy="2099400"/>
          </a:xfrm>
          <a:prstGeom prst="rect">
            <a:avLst/>
          </a:prstGeom>
        </p:spPr>
        <p:txBody>
          <a:bodyPr anchorCtr="0" anchor="ctr" bIns="255325" lIns="255325" spcFirstLastPara="1" rIns="255325" wrap="square" tIns="2553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9144000" y="-667"/>
            <a:ext cx="9144000" cy="2743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255325" lIns="255325" spcFirstLastPara="1" rIns="255325" wrap="square" tIns="255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531000" y="6576933"/>
            <a:ext cx="8090100" cy="7905600"/>
          </a:xfrm>
          <a:prstGeom prst="rect">
            <a:avLst/>
          </a:prstGeom>
        </p:spPr>
        <p:txBody>
          <a:bodyPr anchorCtr="0" anchor="b" bIns="255325" lIns="255325" spcFirstLastPara="1" rIns="255325" wrap="square" tIns="255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700"/>
              <a:buNone/>
              <a:defRPr sz="11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1700"/>
              <a:buNone/>
              <a:defRPr sz="11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700"/>
              <a:buNone/>
              <a:defRPr sz="11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700"/>
              <a:buNone/>
              <a:defRPr sz="11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700"/>
              <a:buNone/>
              <a:defRPr sz="11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700"/>
              <a:buNone/>
              <a:defRPr sz="11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700"/>
              <a:buNone/>
              <a:defRPr sz="11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700"/>
              <a:buNone/>
              <a:defRPr sz="11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700"/>
              <a:buNone/>
              <a:defRPr sz="117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531000" y="14949733"/>
            <a:ext cx="8090100" cy="6587100"/>
          </a:xfrm>
          <a:prstGeom prst="rect">
            <a:avLst/>
          </a:prstGeom>
        </p:spPr>
        <p:txBody>
          <a:bodyPr anchorCtr="0" anchor="t" bIns="255325" lIns="255325" spcFirstLastPara="1" rIns="255325" wrap="square" tIns="255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9879000" y="3861733"/>
            <a:ext cx="7674000" cy="19707300"/>
          </a:xfrm>
          <a:prstGeom prst="rect">
            <a:avLst/>
          </a:prstGeom>
        </p:spPr>
        <p:txBody>
          <a:bodyPr anchorCtr="0" anchor="ctr" bIns="255325" lIns="255325" spcFirstLastPara="1" rIns="255325" wrap="square" tIns="255325">
            <a:noAutofit/>
          </a:bodyPr>
          <a:lstStyle>
            <a:lvl1pPr indent="-546100" lvl="0" marL="457200">
              <a:spcBef>
                <a:spcPts val="0"/>
              </a:spcBef>
              <a:spcAft>
                <a:spcPts val="0"/>
              </a:spcAft>
              <a:buSzPts val="5000"/>
              <a:buChar char="●"/>
              <a:defRPr/>
            </a:lvl1pPr>
            <a:lvl2pPr indent="-476250" lvl="1" marL="914400">
              <a:spcBef>
                <a:spcPts val="4500"/>
              </a:spcBef>
              <a:spcAft>
                <a:spcPts val="0"/>
              </a:spcAft>
              <a:buSzPts val="3900"/>
              <a:buChar char="○"/>
              <a:defRPr/>
            </a:lvl2pPr>
            <a:lvl3pPr indent="-476250" lvl="2" marL="1371600">
              <a:spcBef>
                <a:spcPts val="4500"/>
              </a:spcBef>
              <a:spcAft>
                <a:spcPts val="0"/>
              </a:spcAft>
              <a:buSzPts val="3900"/>
              <a:buChar char="■"/>
              <a:defRPr/>
            </a:lvl3pPr>
            <a:lvl4pPr indent="-476250" lvl="3" marL="1828800">
              <a:spcBef>
                <a:spcPts val="4500"/>
              </a:spcBef>
              <a:spcAft>
                <a:spcPts val="0"/>
              </a:spcAft>
              <a:buSzPts val="3900"/>
              <a:buChar char="●"/>
              <a:defRPr/>
            </a:lvl4pPr>
            <a:lvl5pPr indent="-476250" lvl="4" marL="2286000">
              <a:spcBef>
                <a:spcPts val="4500"/>
              </a:spcBef>
              <a:spcAft>
                <a:spcPts val="0"/>
              </a:spcAft>
              <a:buSzPts val="3900"/>
              <a:buChar char="○"/>
              <a:defRPr/>
            </a:lvl5pPr>
            <a:lvl6pPr indent="-476250" lvl="5" marL="2743200">
              <a:spcBef>
                <a:spcPts val="4500"/>
              </a:spcBef>
              <a:spcAft>
                <a:spcPts val="0"/>
              </a:spcAft>
              <a:buSzPts val="3900"/>
              <a:buChar char="■"/>
              <a:defRPr/>
            </a:lvl6pPr>
            <a:lvl7pPr indent="-476250" lvl="6" marL="3200400">
              <a:spcBef>
                <a:spcPts val="4500"/>
              </a:spcBef>
              <a:spcAft>
                <a:spcPts val="0"/>
              </a:spcAft>
              <a:buSzPts val="3900"/>
              <a:buChar char="●"/>
              <a:defRPr/>
            </a:lvl7pPr>
            <a:lvl8pPr indent="-476250" lvl="7" marL="3657600">
              <a:spcBef>
                <a:spcPts val="4500"/>
              </a:spcBef>
              <a:spcAft>
                <a:spcPts val="0"/>
              </a:spcAft>
              <a:buSzPts val="3900"/>
              <a:buChar char="○"/>
              <a:defRPr/>
            </a:lvl8pPr>
            <a:lvl9pPr indent="-476250" lvl="8" marL="4114800">
              <a:spcBef>
                <a:spcPts val="4500"/>
              </a:spcBef>
              <a:spcAft>
                <a:spcPts val="4500"/>
              </a:spcAft>
              <a:buSzPts val="39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6944916" y="24870490"/>
            <a:ext cx="1097400" cy="2099400"/>
          </a:xfrm>
          <a:prstGeom prst="rect">
            <a:avLst/>
          </a:prstGeom>
        </p:spPr>
        <p:txBody>
          <a:bodyPr anchorCtr="0" anchor="ctr" bIns="255325" lIns="255325" spcFirstLastPara="1" rIns="255325" wrap="square" tIns="2553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623400" y="22563067"/>
            <a:ext cx="11997900" cy="3227400"/>
          </a:xfrm>
          <a:prstGeom prst="rect">
            <a:avLst/>
          </a:prstGeom>
        </p:spPr>
        <p:txBody>
          <a:bodyPr anchorCtr="0" anchor="ctr" bIns="255325" lIns="255325" spcFirstLastPara="1" rIns="255325" wrap="square" tIns="2553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6944916" y="24870490"/>
            <a:ext cx="1097400" cy="2099400"/>
          </a:xfrm>
          <a:prstGeom prst="rect">
            <a:avLst/>
          </a:prstGeom>
        </p:spPr>
        <p:txBody>
          <a:bodyPr anchorCtr="0" anchor="ctr" bIns="255325" lIns="255325" spcFirstLastPara="1" rIns="255325" wrap="square" tIns="2553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3400" y="2373467"/>
            <a:ext cx="17041200" cy="30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255325" lIns="255325" spcFirstLastPara="1" rIns="255325" wrap="square" tIns="2553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00"/>
              <a:buNone/>
              <a:defRPr sz="7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00"/>
              <a:buNone/>
              <a:defRPr sz="7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00"/>
              <a:buNone/>
              <a:defRPr sz="7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00"/>
              <a:buNone/>
              <a:defRPr sz="7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00"/>
              <a:buNone/>
              <a:defRPr sz="7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00"/>
              <a:buNone/>
              <a:defRPr sz="7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00"/>
              <a:buNone/>
              <a:defRPr sz="7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00"/>
              <a:buNone/>
              <a:defRPr sz="7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00"/>
              <a:buNone/>
              <a:defRPr sz="7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3400" y="6146533"/>
            <a:ext cx="17041200" cy="182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255325" lIns="255325" spcFirstLastPara="1" rIns="255325" wrap="square" tIns="255325">
            <a:noAutofit/>
          </a:bodyPr>
          <a:lstStyle>
            <a:lvl1pPr indent="-546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Char char="●"/>
              <a:defRPr sz="5000">
                <a:solidFill>
                  <a:schemeClr val="dk2"/>
                </a:solidFill>
              </a:defRPr>
            </a:lvl1pPr>
            <a:lvl2pPr indent="-476250" lvl="1" marL="914400">
              <a:lnSpc>
                <a:spcPct val="115000"/>
              </a:lnSpc>
              <a:spcBef>
                <a:spcPts val="4500"/>
              </a:spcBef>
              <a:spcAft>
                <a:spcPts val="0"/>
              </a:spcAft>
              <a:buClr>
                <a:schemeClr val="dk2"/>
              </a:buClr>
              <a:buSzPts val="3900"/>
              <a:buChar char="○"/>
              <a:defRPr sz="3900">
                <a:solidFill>
                  <a:schemeClr val="dk2"/>
                </a:solidFill>
              </a:defRPr>
            </a:lvl2pPr>
            <a:lvl3pPr indent="-476250" lvl="2" marL="1371600">
              <a:lnSpc>
                <a:spcPct val="115000"/>
              </a:lnSpc>
              <a:spcBef>
                <a:spcPts val="4500"/>
              </a:spcBef>
              <a:spcAft>
                <a:spcPts val="0"/>
              </a:spcAft>
              <a:buClr>
                <a:schemeClr val="dk2"/>
              </a:buClr>
              <a:buSzPts val="3900"/>
              <a:buChar char="■"/>
              <a:defRPr sz="3900">
                <a:solidFill>
                  <a:schemeClr val="dk2"/>
                </a:solidFill>
              </a:defRPr>
            </a:lvl3pPr>
            <a:lvl4pPr indent="-476250" lvl="3" marL="1828800">
              <a:lnSpc>
                <a:spcPct val="115000"/>
              </a:lnSpc>
              <a:spcBef>
                <a:spcPts val="4500"/>
              </a:spcBef>
              <a:spcAft>
                <a:spcPts val="0"/>
              </a:spcAft>
              <a:buClr>
                <a:schemeClr val="dk2"/>
              </a:buClr>
              <a:buSzPts val="3900"/>
              <a:buChar char="●"/>
              <a:defRPr sz="3900">
                <a:solidFill>
                  <a:schemeClr val="dk2"/>
                </a:solidFill>
              </a:defRPr>
            </a:lvl4pPr>
            <a:lvl5pPr indent="-476250" lvl="4" marL="2286000">
              <a:lnSpc>
                <a:spcPct val="115000"/>
              </a:lnSpc>
              <a:spcBef>
                <a:spcPts val="4500"/>
              </a:spcBef>
              <a:spcAft>
                <a:spcPts val="0"/>
              </a:spcAft>
              <a:buClr>
                <a:schemeClr val="dk2"/>
              </a:buClr>
              <a:buSzPts val="3900"/>
              <a:buChar char="○"/>
              <a:defRPr sz="3900">
                <a:solidFill>
                  <a:schemeClr val="dk2"/>
                </a:solidFill>
              </a:defRPr>
            </a:lvl5pPr>
            <a:lvl6pPr indent="-476250" lvl="5" marL="2743200">
              <a:lnSpc>
                <a:spcPct val="115000"/>
              </a:lnSpc>
              <a:spcBef>
                <a:spcPts val="4500"/>
              </a:spcBef>
              <a:spcAft>
                <a:spcPts val="0"/>
              </a:spcAft>
              <a:buClr>
                <a:schemeClr val="dk2"/>
              </a:buClr>
              <a:buSzPts val="3900"/>
              <a:buChar char="■"/>
              <a:defRPr sz="3900">
                <a:solidFill>
                  <a:schemeClr val="dk2"/>
                </a:solidFill>
              </a:defRPr>
            </a:lvl6pPr>
            <a:lvl7pPr indent="-476250" lvl="6" marL="3200400">
              <a:lnSpc>
                <a:spcPct val="115000"/>
              </a:lnSpc>
              <a:spcBef>
                <a:spcPts val="4500"/>
              </a:spcBef>
              <a:spcAft>
                <a:spcPts val="0"/>
              </a:spcAft>
              <a:buClr>
                <a:schemeClr val="dk2"/>
              </a:buClr>
              <a:buSzPts val="3900"/>
              <a:buChar char="●"/>
              <a:defRPr sz="3900">
                <a:solidFill>
                  <a:schemeClr val="dk2"/>
                </a:solidFill>
              </a:defRPr>
            </a:lvl7pPr>
            <a:lvl8pPr indent="-476250" lvl="7" marL="3657600">
              <a:lnSpc>
                <a:spcPct val="115000"/>
              </a:lnSpc>
              <a:spcBef>
                <a:spcPts val="4500"/>
              </a:spcBef>
              <a:spcAft>
                <a:spcPts val="0"/>
              </a:spcAft>
              <a:buClr>
                <a:schemeClr val="dk2"/>
              </a:buClr>
              <a:buSzPts val="3900"/>
              <a:buChar char="○"/>
              <a:defRPr sz="3900">
                <a:solidFill>
                  <a:schemeClr val="dk2"/>
                </a:solidFill>
              </a:defRPr>
            </a:lvl8pPr>
            <a:lvl9pPr indent="-476250" lvl="8" marL="4114800">
              <a:lnSpc>
                <a:spcPct val="115000"/>
              </a:lnSpc>
              <a:spcBef>
                <a:spcPts val="4500"/>
              </a:spcBef>
              <a:spcAft>
                <a:spcPts val="4500"/>
              </a:spcAft>
              <a:buClr>
                <a:schemeClr val="dk2"/>
              </a:buClr>
              <a:buSzPts val="3900"/>
              <a:buChar char="■"/>
              <a:defRPr sz="3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6944916" y="24870490"/>
            <a:ext cx="1097400" cy="20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5325" lIns="255325" spcFirstLastPara="1" rIns="255325" wrap="square" tIns="255325">
            <a:noAutofit/>
          </a:bodyPr>
          <a:lstStyle>
            <a:lvl1pPr lvl="0" algn="r">
              <a:buNone/>
              <a:defRPr sz="2700">
                <a:solidFill>
                  <a:schemeClr val="dk2"/>
                </a:solidFill>
              </a:defRPr>
            </a:lvl1pPr>
            <a:lvl2pPr lvl="1" algn="r">
              <a:buNone/>
              <a:defRPr sz="2700">
                <a:solidFill>
                  <a:schemeClr val="dk2"/>
                </a:solidFill>
              </a:defRPr>
            </a:lvl2pPr>
            <a:lvl3pPr lvl="2" algn="r">
              <a:buNone/>
              <a:defRPr sz="2700">
                <a:solidFill>
                  <a:schemeClr val="dk2"/>
                </a:solidFill>
              </a:defRPr>
            </a:lvl3pPr>
            <a:lvl4pPr lvl="3" algn="r">
              <a:buNone/>
              <a:defRPr sz="2700">
                <a:solidFill>
                  <a:schemeClr val="dk2"/>
                </a:solidFill>
              </a:defRPr>
            </a:lvl4pPr>
            <a:lvl5pPr lvl="4" algn="r">
              <a:buNone/>
              <a:defRPr sz="2700">
                <a:solidFill>
                  <a:schemeClr val="dk2"/>
                </a:solidFill>
              </a:defRPr>
            </a:lvl5pPr>
            <a:lvl6pPr lvl="5" algn="r">
              <a:buNone/>
              <a:defRPr sz="2700">
                <a:solidFill>
                  <a:schemeClr val="dk2"/>
                </a:solidFill>
              </a:defRPr>
            </a:lvl6pPr>
            <a:lvl7pPr lvl="6" algn="r">
              <a:buNone/>
              <a:defRPr sz="2700">
                <a:solidFill>
                  <a:schemeClr val="dk2"/>
                </a:solidFill>
              </a:defRPr>
            </a:lvl7pPr>
            <a:lvl8pPr lvl="7" algn="r">
              <a:buNone/>
              <a:defRPr sz="2700">
                <a:solidFill>
                  <a:schemeClr val="dk2"/>
                </a:solidFill>
              </a:defRPr>
            </a:lvl8pPr>
            <a:lvl9pPr lvl="8" algn="r">
              <a:buNone/>
              <a:defRPr sz="27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5.jp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7500" y="15045525"/>
            <a:ext cx="6381749" cy="7314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23400" y="-8"/>
            <a:ext cx="17041200" cy="2145000"/>
          </a:xfrm>
          <a:prstGeom prst="rect">
            <a:avLst/>
          </a:prstGeom>
        </p:spPr>
        <p:txBody>
          <a:bodyPr anchorCtr="0" anchor="t" bIns="255325" lIns="255325" spcFirstLastPara="1" rIns="255325" wrap="square" tIns="2553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Confirmation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3151" y="2145150"/>
            <a:ext cx="6540852" cy="168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13026" y="2145148"/>
            <a:ext cx="5613176" cy="8903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189225" y="10934050"/>
            <a:ext cx="5460775" cy="8203531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/>
          <p:nvPr/>
        </p:nvSpPr>
        <p:spPr>
          <a:xfrm>
            <a:off x="10477500" y="2552700"/>
            <a:ext cx="1657200" cy="28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7810500" y="2552700"/>
            <a:ext cx="26670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Reduce the size of this box</a:t>
            </a:r>
            <a:endParaRPr sz="2500"/>
          </a:p>
        </p:txBody>
      </p:sp>
      <p:sp>
        <p:nvSpPr>
          <p:cNvPr id="61" name="Google Shape;61;p13"/>
          <p:cNvSpPr txBox="1"/>
          <p:nvPr/>
        </p:nvSpPr>
        <p:spPr>
          <a:xfrm>
            <a:off x="7719800" y="5086350"/>
            <a:ext cx="2305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Reduce the whitespace to match</a:t>
            </a:r>
            <a:endParaRPr sz="2500"/>
          </a:p>
        </p:txBody>
      </p:sp>
      <p:sp>
        <p:nvSpPr>
          <p:cNvPr id="62" name="Google Shape;62;p13"/>
          <p:cNvSpPr/>
          <p:nvPr/>
        </p:nvSpPr>
        <p:spPr>
          <a:xfrm>
            <a:off x="10115550" y="5086350"/>
            <a:ext cx="1657200" cy="28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10210800" y="6057900"/>
            <a:ext cx="1657200" cy="28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10210800" y="6629400"/>
            <a:ext cx="1657200" cy="28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9906000" y="7810500"/>
            <a:ext cx="1657200" cy="28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7810500" y="7543800"/>
            <a:ext cx="20955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Check font size &amp; spacing- looks tighter on their version</a:t>
            </a:r>
            <a:endParaRPr sz="2500"/>
          </a:p>
        </p:txBody>
      </p:sp>
      <p:sp>
        <p:nvSpPr>
          <p:cNvPr id="67" name="Google Shape;67;p13"/>
          <p:cNvSpPr/>
          <p:nvPr/>
        </p:nvSpPr>
        <p:spPr>
          <a:xfrm>
            <a:off x="10115550" y="12230100"/>
            <a:ext cx="1657200" cy="28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8096250" y="12096750"/>
            <a:ext cx="20955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Should this be bold?</a:t>
            </a:r>
            <a:endParaRPr sz="2500"/>
          </a:p>
        </p:txBody>
      </p:sp>
      <p:sp>
        <p:nvSpPr>
          <p:cNvPr id="69" name="Google Shape;69;p13"/>
          <p:cNvSpPr/>
          <p:nvPr/>
        </p:nvSpPr>
        <p:spPr>
          <a:xfrm>
            <a:off x="10115550" y="15982950"/>
            <a:ext cx="1657200" cy="28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 txBox="1"/>
          <p:nvPr/>
        </p:nvSpPr>
        <p:spPr>
          <a:xfrm>
            <a:off x="8524425" y="15887700"/>
            <a:ext cx="20955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Check font size  </a:t>
            </a:r>
            <a:endParaRPr sz="2500"/>
          </a:p>
        </p:txBody>
      </p:sp>
      <p:sp>
        <p:nvSpPr>
          <p:cNvPr id="71" name="Google Shape;71;p13"/>
          <p:cNvSpPr/>
          <p:nvPr/>
        </p:nvSpPr>
        <p:spPr>
          <a:xfrm>
            <a:off x="9906000" y="19440600"/>
            <a:ext cx="3143100" cy="28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 txBox="1"/>
          <p:nvPr/>
        </p:nvSpPr>
        <p:spPr>
          <a:xfrm>
            <a:off x="7933875" y="19373850"/>
            <a:ext cx="20955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Make all icons white</a:t>
            </a:r>
            <a:endParaRPr sz="2500"/>
          </a:p>
        </p:txBody>
      </p:sp>
      <p:sp>
        <p:nvSpPr>
          <p:cNvPr id="73" name="Google Shape;73;p13"/>
          <p:cNvSpPr/>
          <p:nvPr/>
        </p:nvSpPr>
        <p:spPr>
          <a:xfrm>
            <a:off x="10020300" y="20478750"/>
            <a:ext cx="1657200" cy="28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7915350" y="20307300"/>
            <a:ext cx="20955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Check spacing- looks tighter on their version</a:t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623400" y="2373467"/>
            <a:ext cx="17041200" cy="3054000"/>
          </a:xfrm>
          <a:prstGeom prst="rect">
            <a:avLst/>
          </a:prstGeom>
        </p:spPr>
        <p:txBody>
          <a:bodyPr anchorCtr="0" anchor="t" bIns="255325" lIns="255325" spcFirstLastPara="1" rIns="255325" wrap="square" tIns="255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400" y="2373475"/>
            <a:ext cx="8481151" cy="16214227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>
            <p:ph idx="4294967295" type="subTitle"/>
          </p:nvPr>
        </p:nvSpPr>
        <p:spPr>
          <a:xfrm>
            <a:off x="623400" y="-8"/>
            <a:ext cx="17041200" cy="2145000"/>
          </a:xfrm>
          <a:prstGeom prst="rect">
            <a:avLst/>
          </a:prstGeom>
        </p:spPr>
        <p:txBody>
          <a:bodyPr anchorCtr="0" anchor="t" bIns="255325" lIns="255325" spcFirstLastPara="1" rIns="255325" wrap="square" tIns="255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500"/>
              </a:spcAft>
              <a:buNone/>
            </a:pPr>
            <a:r>
              <a:rPr lang="en"/>
              <a:t>Abandon Cart</a:t>
            </a:r>
            <a:endParaRPr/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06002" y="2373467"/>
            <a:ext cx="9983174" cy="1431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72375" y="15816894"/>
            <a:ext cx="9983175" cy="13674482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4"/>
          <p:cNvSpPr/>
          <p:nvPr/>
        </p:nvSpPr>
        <p:spPr>
          <a:xfrm>
            <a:off x="7407975" y="24302700"/>
            <a:ext cx="3143100" cy="28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 txBox="1"/>
          <p:nvPr/>
        </p:nvSpPr>
        <p:spPr>
          <a:xfrm>
            <a:off x="5435850" y="24083550"/>
            <a:ext cx="20955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0000"/>
                </a:solidFill>
              </a:rPr>
              <a:t>Make all icons white</a:t>
            </a:r>
            <a:endParaRPr sz="2500">
              <a:solidFill>
                <a:srgbClr val="FF0000"/>
              </a:solidFill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7522275" y="25340850"/>
            <a:ext cx="1657200" cy="28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 txBox="1"/>
          <p:nvPr/>
        </p:nvSpPr>
        <p:spPr>
          <a:xfrm>
            <a:off x="5417325" y="25169400"/>
            <a:ext cx="20955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Check spacing- looks tighter on their version</a:t>
            </a:r>
            <a:endParaRPr sz="2500"/>
          </a:p>
        </p:txBody>
      </p:sp>
      <p:sp>
        <p:nvSpPr>
          <p:cNvPr id="88" name="Google Shape;88;p14"/>
          <p:cNvSpPr/>
          <p:nvPr/>
        </p:nvSpPr>
        <p:spPr>
          <a:xfrm>
            <a:off x="8210425" y="18816175"/>
            <a:ext cx="3143100" cy="28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 txBox="1"/>
          <p:nvPr/>
        </p:nvSpPr>
        <p:spPr>
          <a:xfrm>
            <a:off x="3616825" y="18816175"/>
            <a:ext cx="4593600" cy="3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Bar should be smaller.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Font should be Left Aligned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Shop Now shold be left aligned</a:t>
            </a:r>
            <a:endParaRPr sz="2500"/>
          </a:p>
        </p:txBody>
      </p:sp>
      <p:sp>
        <p:nvSpPr>
          <p:cNvPr id="90" name="Google Shape;90;p14"/>
          <p:cNvSpPr txBox="1"/>
          <p:nvPr/>
        </p:nvSpPr>
        <p:spPr>
          <a:xfrm>
            <a:off x="6054075" y="14112305"/>
            <a:ext cx="4593600" cy="12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highlight>
                  <a:srgbClr val="FFFFFF"/>
                </a:highlight>
              </a:rPr>
              <a:t>Button should be on 1 line, the Visit Our Store should be more to the left</a:t>
            </a:r>
            <a:endParaRPr sz="2500">
              <a:highlight>
                <a:srgbClr val="FFFFFF"/>
              </a:highlight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7572450" y="15241213"/>
            <a:ext cx="3143100" cy="28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10248900" y="2933700"/>
            <a:ext cx="1657200" cy="28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6054075" y="2781300"/>
            <a:ext cx="40422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highlight>
                  <a:srgbClr val="FFFFFF"/>
                </a:highlight>
              </a:rPr>
              <a:t>Reduce the size of this box</a:t>
            </a:r>
            <a:endParaRPr sz="2500">
              <a:highlight>
                <a:srgbClr val="FFFFFF"/>
              </a:highlight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6993800" y="7366650"/>
            <a:ext cx="31431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highlight>
                  <a:srgbClr val="FFFFFF"/>
                </a:highlight>
              </a:rPr>
              <a:t>Reduce the whitespace to match</a:t>
            </a:r>
            <a:endParaRPr sz="2500">
              <a:highlight>
                <a:srgbClr val="FFFFFF"/>
              </a:highlight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10151250" y="7671450"/>
            <a:ext cx="1657200" cy="28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0" l="6814" r="7788" t="0"/>
          <a:stretch/>
        </p:blipFill>
        <p:spPr>
          <a:xfrm>
            <a:off x="0" y="2926051"/>
            <a:ext cx="6850239" cy="1246415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>
            <p:ph idx="4294967295" type="subTitle"/>
          </p:nvPr>
        </p:nvSpPr>
        <p:spPr>
          <a:xfrm>
            <a:off x="623400" y="-8"/>
            <a:ext cx="17041200" cy="2145000"/>
          </a:xfrm>
          <a:prstGeom prst="rect">
            <a:avLst/>
          </a:prstGeom>
        </p:spPr>
        <p:txBody>
          <a:bodyPr anchorCtr="0" anchor="t" bIns="255325" lIns="255325" spcFirstLastPara="1" rIns="255325" wrap="square" tIns="255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500"/>
              </a:spcAft>
              <a:buNone/>
            </a:pPr>
            <a:r>
              <a:rPr lang="en"/>
              <a:t>Payment Procesed </a:t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47708" y="3225476"/>
            <a:ext cx="7740292" cy="1504105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/>
          <p:nvPr/>
        </p:nvSpPr>
        <p:spPr>
          <a:xfrm>
            <a:off x="10148975" y="3483525"/>
            <a:ext cx="1657200" cy="28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7481975" y="3483525"/>
            <a:ext cx="26670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Reduce the size of this box</a:t>
            </a:r>
            <a:endParaRPr sz="2500"/>
          </a:p>
        </p:txBody>
      </p:sp>
      <p:sp>
        <p:nvSpPr>
          <p:cNvPr id="105" name="Google Shape;105;p15"/>
          <p:cNvSpPr txBox="1"/>
          <p:nvPr/>
        </p:nvSpPr>
        <p:spPr>
          <a:xfrm>
            <a:off x="7346125" y="7307550"/>
            <a:ext cx="2305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Reduce the whitespace to match</a:t>
            </a:r>
            <a:endParaRPr sz="2500"/>
          </a:p>
        </p:txBody>
      </p:sp>
      <p:sp>
        <p:nvSpPr>
          <p:cNvPr id="106" name="Google Shape;106;p15"/>
          <p:cNvSpPr/>
          <p:nvPr/>
        </p:nvSpPr>
        <p:spPr>
          <a:xfrm>
            <a:off x="9513275" y="7307550"/>
            <a:ext cx="1657200" cy="28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9690000" y="8390775"/>
            <a:ext cx="1657200" cy="28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9144000" y="11889000"/>
            <a:ext cx="1657200" cy="28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 txBox="1"/>
          <p:nvPr/>
        </p:nvSpPr>
        <p:spPr>
          <a:xfrm>
            <a:off x="7117525" y="10060200"/>
            <a:ext cx="2305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Was this text on her psd? Not on the jpg she sent</a:t>
            </a:r>
            <a:endParaRPr sz="2500"/>
          </a:p>
        </p:txBody>
      </p:sp>
      <p:sp>
        <p:nvSpPr>
          <p:cNvPr id="110" name="Google Shape;110;p15"/>
          <p:cNvSpPr/>
          <p:nvPr/>
        </p:nvSpPr>
        <p:spPr>
          <a:xfrm>
            <a:off x="9296400" y="10502475"/>
            <a:ext cx="1657200" cy="28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7117525" y="11889000"/>
            <a:ext cx="2305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Font size on the button should be smaller to be all on 1 line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The spacing on Visit our store needs to match</a:t>
            </a:r>
            <a:endParaRPr sz="2500"/>
          </a:p>
        </p:txBody>
      </p:sp>
      <p:sp>
        <p:nvSpPr>
          <p:cNvPr id="112" name="Google Shape;112;p15"/>
          <p:cNvSpPr/>
          <p:nvPr/>
        </p:nvSpPr>
        <p:spPr>
          <a:xfrm rot="-2310617">
            <a:off x="8786226" y="15082387"/>
            <a:ext cx="4829159" cy="285658"/>
          </a:xfrm>
          <a:prstGeom prst="rightArrow">
            <a:avLst>
              <a:gd fmla="val 50000" name="adj1"/>
              <a:gd fmla="val 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 txBox="1"/>
          <p:nvPr/>
        </p:nvSpPr>
        <p:spPr>
          <a:xfrm>
            <a:off x="5801700" y="15874350"/>
            <a:ext cx="43455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Make all social  icons white</a:t>
            </a:r>
            <a:endParaRPr sz="2500"/>
          </a:p>
        </p:txBody>
      </p:sp>
      <p:sp>
        <p:nvSpPr>
          <p:cNvPr id="114" name="Google Shape;114;p15"/>
          <p:cNvSpPr/>
          <p:nvPr/>
        </p:nvSpPr>
        <p:spPr>
          <a:xfrm>
            <a:off x="8986875" y="16949325"/>
            <a:ext cx="1657200" cy="28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 txBox="1"/>
          <p:nvPr/>
        </p:nvSpPr>
        <p:spPr>
          <a:xfrm>
            <a:off x="5738925" y="16777875"/>
            <a:ext cx="3665700" cy="11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Check spacing- looks tighter on their version</a:t>
            </a: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625" y="2373474"/>
            <a:ext cx="7600949" cy="10987818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6"/>
          <p:cNvSpPr txBox="1"/>
          <p:nvPr>
            <p:ph idx="4294967295" type="subTitle"/>
          </p:nvPr>
        </p:nvSpPr>
        <p:spPr>
          <a:xfrm>
            <a:off x="623400" y="-8"/>
            <a:ext cx="17041200" cy="2145000"/>
          </a:xfrm>
          <a:prstGeom prst="rect">
            <a:avLst/>
          </a:prstGeom>
        </p:spPr>
        <p:txBody>
          <a:bodyPr anchorCtr="0" anchor="t" bIns="255325" lIns="255325" spcFirstLastPara="1" rIns="255325" wrap="square" tIns="255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500"/>
              </a:spcAft>
              <a:buNone/>
            </a:pPr>
            <a:r>
              <a:rPr lang="en"/>
              <a:t>Order Cancelled</a:t>
            </a:r>
            <a:endParaRPr/>
          </a:p>
        </p:txBody>
      </p:sp>
      <p:sp>
        <p:nvSpPr>
          <p:cNvPr id="122" name="Google Shape;122;p16"/>
          <p:cNvSpPr txBox="1"/>
          <p:nvPr/>
        </p:nvSpPr>
        <p:spPr>
          <a:xfrm>
            <a:off x="7023800" y="11053250"/>
            <a:ext cx="20955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highlight>
                  <a:srgbClr val="FFFFFF"/>
                </a:highlight>
              </a:rPr>
              <a:t>Make all icons white</a:t>
            </a:r>
            <a:endParaRPr sz="2500">
              <a:highlight>
                <a:srgbClr val="FFFFFF"/>
              </a:highlight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7005275" y="11986700"/>
            <a:ext cx="20955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highlight>
                  <a:srgbClr val="FFFFFF"/>
                </a:highlight>
              </a:rPr>
              <a:t>Check spacing- looks tighter on their version</a:t>
            </a:r>
            <a:endParaRPr sz="2500">
              <a:highlight>
                <a:srgbClr val="FFFFFF"/>
              </a:highlight>
            </a:endParaRPr>
          </a:p>
        </p:txBody>
      </p:sp>
      <p:pic>
        <p:nvPicPr>
          <p:cNvPr id="124" name="Google Shape;12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29375" y="2373475"/>
            <a:ext cx="7600950" cy="127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6"/>
          <p:cNvSpPr/>
          <p:nvPr/>
        </p:nvSpPr>
        <p:spPr>
          <a:xfrm>
            <a:off x="8995925" y="11120000"/>
            <a:ext cx="3143100" cy="28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6"/>
          <p:cNvSpPr/>
          <p:nvPr/>
        </p:nvSpPr>
        <p:spPr>
          <a:xfrm>
            <a:off x="9110225" y="12158150"/>
            <a:ext cx="1657200" cy="28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6"/>
          <p:cNvSpPr/>
          <p:nvPr/>
        </p:nvSpPr>
        <p:spPr>
          <a:xfrm>
            <a:off x="9738875" y="2671313"/>
            <a:ext cx="1657200" cy="28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6"/>
          <p:cNvSpPr txBox="1"/>
          <p:nvPr/>
        </p:nvSpPr>
        <p:spPr>
          <a:xfrm>
            <a:off x="7253375" y="2492925"/>
            <a:ext cx="26670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highlight>
                  <a:srgbClr val="FFFFFF"/>
                </a:highlight>
              </a:rPr>
              <a:t>Reduce the size of this box</a:t>
            </a:r>
            <a:endParaRPr sz="2500">
              <a:highlight>
                <a:srgbClr val="FFFFFF"/>
              </a:highlight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7231825" y="5994725"/>
            <a:ext cx="2305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highlight>
                  <a:srgbClr val="FFFFFF"/>
                </a:highlight>
              </a:rPr>
              <a:t>Reduce the whitespace to match</a:t>
            </a:r>
            <a:endParaRPr sz="2500">
              <a:highlight>
                <a:srgbClr val="FFFFFF"/>
              </a:highlight>
            </a:endParaRPr>
          </a:p>
        </p:txBody>
      </p:sp>
      <p:sp>
        <p:nvSpPr>
          <p:cNvPr id="130" name="Google Shape;130;p16"/>
          <p:cNvSpPr/>
          <p:nvPr/>
        </p:nvSpPr>
        <p:spPr>
          <a:xfrm>
            <a:off x="9398975" y="5994725"/>
            <a:ext cx="1657200" cy="28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