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27432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065eec44_0_35:notes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065eec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065eec44_0_25:notes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065eec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065eec44_0_30:notes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065eec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3971067"/>
            <a:ext cx="17041200" cy="10947000"/>
          </a:xfrm>
          <a:prstGeom prst="rect">
            <a:avLst/>
          </a:prstGeom>
        </p:spPr>
        <p:txBody>
          <a:bodyPr anchorCtr="0" anchor="b" bIns="255325" lIns="255325" spcFirstLastPara="1" rIns="255325" wrap="square" tIns="25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15115333"/>
            <a:ext cx="17041200" cy="42273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5899333"/>
            <a:ext cx="17041200" cy="10472100"/>
          </a:xfrm>
          <a:prstGeom prst="rect">
            <a:avLst/>
          </a:prstGeom>
        </p:spPr>
        <p:txBody>
          <a:bodyPr anchorCtr="0" anchor="b" bIns="255325" lIns="255325" spcFirstLastPara="1" rIns="255325" wrap="square" tIns="25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16811867"/>
            <a:ext cx="17041200" cy="69372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546100" lvl="0" marL="4572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 algn="ctr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 algn="ctr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 algn="ctr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 algn="ctr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 algn="ctr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 algn="ctr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 algn="ctr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 algn="ctr">
              <a:spcBef>
                <a:spcPts val="4500"/>
              </a:spcBef>
              <a:spcAft>
                <a:spcPts val="450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11471200"/>
            <a:ext cx="17041200" cy="44892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6146533"/>
            <a:ext cx="17041200" cy="182211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4500"/>
              </a:spcBef>
              <a:spcAft>
                <a:spcPts val="450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6146533"/>
            <a:ext cx="7999500" cy="182211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6146533"/>
            <a:ext cx="7999500" cy="182211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2963200"/>
            <a:ext cx="5616000" cy="4030200"/>
          </a:xfrm>
          <a:prstGeom prst="rect">
            <a:avLst/>
          </a:prstGeom>
        </p:spPr>
        <p:txBody>
          <a:bodyPr anchorCtr="0" anchor="b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7411200"/>
            <a:ext cx="5616000" cy="169569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2400800"/>
            <a:ext cx="12735900" cy="218178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1pPr>
            <a:lvl2pPr lvl="1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2pPr>
            <a:lvl3pPr lvl="2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3pPr>
            <a:lvl4pPr lvl="3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4pPr>
            <a:lvl5pPr lvl="4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5pPr>
            <a:lvl6pPr lvl="5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6pPr>
            <a:lvl7pPr lvl="6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7pPr>
            <a:lvl8pPr lvl="7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8pPr>
            <a:lvl9pPr lvl="8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667"/>
            <a:ext cx="9144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6576933"/>
            <a:ext cx="8090100" cy="7905600"/>
          </a:xfrm>
          <a:prstGeom prst="rect">
            <a:avLst/>
          </a:prstGeom>
        </p:spPr>
        <p:txBody>
          <a:bodyPr anchorCtr="0" anchor="b" bIns="255325" lIns="255325" spcFirstLastPara="1" rIns="255325" wrap="square" tIns="25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14949733"/>
            <a:ext cx="8090100" cy="65871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3861733"/>
            <a:ext cx="7674000" cy="197073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4500"/>
              </a:spcBef>
              <a:spcAft>
                <a:spcPts val="450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22563067"/>
            <a:ext cx="11997900" cy="3227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6146533"/>
            <a:ext cx="17041200" cy="18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546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1pPr>
            <a:lvl2pPr indent="-476250" lvl="1" marL="9144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2pPr>
            <a:lvl3pPr indent="-476250" lvl="2" marL="13716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3pPr>
            <a:lvl4pPr indent="-476250" lvl="3" marL="18288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4pPr>
            <a:lvl5pPr indent="-476250" lvl="4" marL="22860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5pPr>
            <a:lvl6pPr indent="-476250" lvl="5" marL="27432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6pPr>
            <a:lvl7pPr indent="-476250" lvl="6" marL="32004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7pPr>
            <a:lvl8pPr indent="-476250" lvl="7" marL="36576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8pPr>
            <a:lvl9pPr indent="-476250" lvl="8" marL="4114800">
              <a:lnSpc>
                <a:spcPct val="115000"/>
              </a:lnSpc>
              <a:spcBef>
                <a:spcPts val="4500"/>
              </a:spcBef>
              <a:spcAft>
                <a:spcPts val="450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</a:defRPr>
            </a:lvl1pPr>
            <a:lvl2pPr lvl="1" algn="r">
              <a:buNone/>
              <a:defRPr sz="2700">
                <a:solidFill>
                  <a:schemeClr val="dk2"/>
                </a:solidFill>
              </a:defRPr>
            </a:lvl2pPr>
            <a:lvl3pPr lvl="2" algn="r">
              <a:buNone/>
              <a:defRPr sz="2700">
                <a:solidFill>
                  <a:schemeClr val="dk2"/>
                </a:solidFill>
              </a:defRPr>
            </a:lvl3pPr>
            <a:lvl4pPr lvl="3" algn="r">
              <a:buNone/>
              <a:defRPr sz="2700">
                <a:solidFill>
                  <a:schemeClr val="dk2"/>
                </a:solidFill>
              </a:defRPr>
            </a:lvl4pPr>
            <a:lvl5pPr lvl="4" algn="r">
              <a:buNone/>
              <a:defRPr sz="2700">
                <a:solidFill>
                  <a:schemeClr val="dk2"/>
                </a:solidFill>
              </a:defRPr>
            </a:lvl5pPr>
            <a:lvl6pPr lvl="5" algn="r">
              <a:buNone/>
              <a:defRPr sz="2700">
                <a:solidFill>
                  <a:schemeClr val="dk2"/>
                </a:solidFill>
              </a:defRPr>
            </a:lvl6pPr>
            <a:lvl7pPr lvl="6" algn="r">
              <a:buNone/>
              <a:defRPr sz="2700">
                <a:solidFill>
                  <a:schemeClr val="dk2"/>
                </a:solidFill>
              </a:defRPr>
            </a:lvl7pPr>
            <a:lvl8pPr lvl="7" algn="r">
              <a:buNone/>
              <a:defRPr sz="2700">
                <a:solidFill>
                  <a:schemeClr val="dk2"/>
                </a:solidFill>
              </a:defRPr>
            </a:lvl8pPr>
            <a:lvl9pPr lvl="8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0" y="15045525"/>
            <a:ext cx="6381749" cy="73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-8"/>
            <a:ext cx="17041200" cy="2145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Confirmation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151" y="2145150"/>
            <a:ext cx="6540852" cy="168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3026" y="2145148"/>
            <a:ext cx="5613176" cy="890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9225" y="10934050"/>
            <a:ext cx="5460775" cy="820353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10477500" y="25527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810500" y="2552700"/>
            <a:ext cx="2667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Reduce the size of this box</a:t>
            </a:r>
            <a:endParaRPr sz="2500"/>
          </a:p>
        </p:txBody>
      </p:sp>
      <p:sp>
        <p:nvSpPr>
          <p:cNvPr id="61" name="Google Shape;61;p13"/>
          <p:cNvSpPr txBox="1"/>
          <p:nvPr/>
        </p:nvSpPr>
        <p:spPr>
          <a:xfrm>
            <a:off x="7719800" y="5086350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Reduce the whitespace to match</a:t>
            </a:r>
            <a:endParaRPr sz="2500"/>
          </a:p>
        </p:txBody>
      </p:sp>
      <p:sp>
        <p:nvSpPr>
          <p:cNvPr id="62" name="Google Shape;62;p13"/>
          <p:cNvSpPr/>
          <p:nvPr/>
        </p:nvSpPr>
        <p:spPr>
          <a:xfrm>
            <a:off x="10115550" y="50863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0210800" y="60579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0210800" y="66294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9906000" y="78105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810500" y="7543800"/>
            <a:ext cx="2095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font size &amp; spacing- looks tighter on their version</a:t>
            </a:r>
            <a:endParaRPr sz="2500"/>
          </a:p>
        </p:txBody>
      </p:sp>
      <p:sp>
        <p:nvSpPr>
          <p:cNvPr id="67" name="Google Shape;67;p13"/>
          <p:cNvSpPr/>
          <p:nvPr/>
        </p:nvSpPr>
        <p:spPr>
          <a:xfrm>
            <a:off x="10115550" y="122301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096250" y="12096750"/>
            <a:ext cx="20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Should this be bold?</a:t>
            </a:r>
            <a:endParaRPr sz="2500"/>
          </a:p>
        </p:txBody>
      </p:sp>
      <p:sp>
        <p:nvSpPr>
          <p:cNvPr id="69" name="Google Shape;69;p13"/>
          <p:cNvSpPr/>
          <p:nvPr/>
        </p:nvSpPr>
        <p:spPr>
          <a:xfrm>
            <a:off x="10115550" y="159829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8524425" y="15887700"/>
            <a:ext cx="2095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font size  </a:t>
            </a:r>
            <a:endParaRPr sz="2500"/>
          </a:p>
        </p:txBody>
      </p:sp>
      <p:sp>
        <p:nvSpPr>
          <p:cNvPr id="71" name="Google Shape;71;p13"/>
          <p:cNvSpPr/>
          <p:nvPr/>
        </p:nvSpPr>
        <p:spPr>
          <a:xfrm>
            <a:off x="9906000" y="19440600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7933875" y="19373850"/>
            <a:ext cx="20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Make all icons white</a:t>
            </a:r>
            <a:endParaRPr sz="2500"/>
          </a:p>
        </p:txBody>
      </p:sp>
      <p:sp>
        <p:nvSpPr>
          <p:cNvPr id="73" name="Google Shape;73;p13"/>
          <p:cNvSpPr/>
          <p:nvPr/>
        </p:nvSpPr>
        <p:spPr>
          <a:xfrm>
            <a:off x="10020300" y="204787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7915350" y="20307300"/>
            <a:ext cx="20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spacing- looks tighter on their version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2373475"/>
            <a:ext cx="8481151" cy="1621422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4294967295" type="subTitle"/>
          </p:nvPr>
        </p:nvSpPr>
        <p:spPr>
          <a:xfrm>
            <a:off x="623400" y="-8"/>
            <a:ext cx="17041200" cy="2145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500"/>
              </a:spcAft>
              <a:buNone/>
            </a:pPr>
            <a:r>
              <a:rPr lang="en"/>
              <a:t>Abandon Cart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2" y="2373467"/>
            <a:ext cx="9983174" cy="143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2375" y="15816894"/>
            <a:ext cx="9983175" cy="1367448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7407975" y="24302700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435850" y="24083550"/>
            <a:ext cx="20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Make all icons white</a:t>
            </a:r>
            <a:endParaRPr sz="2500">
              <a:solidFill>
                <a:srgbClr val="FF0000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522275" y="253408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5417325" y="25169400"/>
            <a:ext cx="20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spacing- looks tighter on their version</a:t>
            </a:r>
            <a:endParaRPr sz="2500"/>
          </a:p>
        </p:txBody>
      </p:sp>
      <p:sp>
        <p:nvSpPr>
          <p:cNvPr id="88" name="Google Shape;88;p14"/>
          <p:cNvSpPr/>
          <p:nvPr/>
        </p:nvSpPr>
        <p:spPr>
          <a:xfrm>
            <a:off x="8210425" y="18816175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3616825" y="18816175"/>
            <a:ext cx="45936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Bar should be smaller.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Font should be Left Aligned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Shop Now shold be left aligned</a:t>
            </a:r>
            <a:endParaRPr sz="2500"/>
          </a:p>
        </p:txBody>
      </p:sp>
      <p:sp>
        <p:nvSpPr>
          <p:cNvPr id="90" name="Google Shape;90;p14"/>
          <p:cNvSpPr txBox="1"/>
          <p:nvPr/>
        </p:nvSpPr>
        <p:spPr>
          <a:xfrm>
            <a:off x="6054075" y="14112305"/>
            <a:ext cx="45936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Button should be on 1 line, the Visit Our Store should be more to the left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7572450" y="15241213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0248900" y="29337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054075" y="2781300"/>
            <a:ext cx="40422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Reduce the size of this box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993800" y="7366650"/>
            <a:ext cx="3143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Reduce the whitespace to match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0151250" y="76714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6814" r="7788" t="0"/>
          <a:stretch/>
        </p:blipFill>
        <p:spPr>
          <a:xfrm>
            <a:off x="0" y="2926051"/>
            <a:ext cx="6850239" cy="12464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4294967295" type="subTitle"/>
          </p:nvPr>
        </p:nvSpPr>
        <p:spPr>
          <a:xfrm>
            <a:off x="623400" y="-8"/>
            <a:ext cx="17041200" cy="2145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500"/>
              </a:spcAft>
              <a:buNone/>
            </a:pPr>
            <a:r>
              <a:rPr lang="en"/>
              <a:t>Payment Procesed 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7708" y="3225476"/>
            <a:ext cx="7740292" cy="1504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10148975" y="348352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481975" y="3483525"/>
            <a:ext cx="2667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Reduce the size of this box</a:t>
            </a:r>
            <a:endParaRPr sz="2500"/>
          </a:p>
        </p:txBody>
      </p:sp>
      <p:sp>
        <p:nvSpPr>
          <p:cNvPr id="105" name="Google Shape;105;p15"/>
          <p:cNvSpPr txBox="1"/>
          <p:nvPr/>
        </p:nvSpPr>
        <p:spPr>
          <a:xfrm>
            <a:off x="7346125" y="7307550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Reduce the whitespace to match</a:t>
            </a:r>
            <a:endParaRPr sz="2500"/>
          </a:p>
        </p:txBody>
      </p:sp>
      <p:sp>
        <p:nvSpPr>
          <p:cNvPr id="106" name="Google Shape;106;p15"/>
          <p:cNvSpPr/>
          <p:nvPr/>
        </p:nvSpPr>
        <p:spPr>
          <a:xfrm>
            <a:off x="9513275" y="73075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9690000" y="839077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9144000" y="118890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117525" y="10060200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Was this text on her psd? Not on the jpg she sent</a:t>
            </a:r>
            <a:endParaRPr sz="2500"/>
          </a:p>
        </p:txBody>
      </p:sp>
      <p:sp>
        <p:nvSpPr>
          <p:cNvPr id="110" name="Google Shape;110;p15"/>
          <p:cNvSpPr/>
          <p:nvPr/>
        </p:nvSpPr>
        <p:spPr>
          <a:xfrm>
            <a:off x="9296400" y="1050247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117525" y="11889000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Font size on the button should be smaller to be all on 1 line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spacing on Visit our store needs to match</a:t>
            </a:r>
            <a:endParaRPr sz="2500"/>
          </a:p>
        </p:txBody>
      </p:sp>
      <p:sp>
        <p:nvSpPr>
          <p:cNvPr id="112" name="Google Shape;112;p15"/>
          <p:cNvSpPr/>
          <p:nvPr/>
        </p:nvSpPr>
        <p:spPr>
          <a:xfrm rot="-2310617">
            <a:off x="8786226" y="15082387"/>
            <a:ext cx="4829159" cy="285658"/>
          </a:xfrm>
          <a:prstGeom prst="rightArrow">
            <a:avLst>
              <a:gd fmla="val 50000" name="adj1"/>
              <a:gd fmla="val 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5801700" y="15874350"/>
            <a:ext cx="4345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Make all social  icons white</a:t>
            </a:r>
            <a:endParaRPr sz="2500"/>
          </a:p>
        </p:txBody>
      </p:sp>
      <p:sp>
        <p:nvSpPr>
          <p:cNvPr id="114" name="Google Shape;114;p15"/>
          <p:cNvSpPr/>
          <p:nvPr/>
        </p:nvSpPr>
        <p:spPr>
          <a:xfrm>
            <a:off x="8986875" y="1694932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738925" y="16777875"/>
            <a:ext cx="3665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spacing- looks tighter on their version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" y="2373474"/>
            <a:ext cx="7600949" cy="10987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4294967295" type="subTitle"/>
          </p:nvPr>
        </p:nvSpPr>
        <p:spPr>
          <a:xfrm>
            <a:off x="623400" y="-8"/>
            <a:ext cx="17041200" cy="2145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500"/>
              </a:spcAft>
              <a:buNone/>
            </a:pPr>
            <a:r>
              <a:rPr lang="en"/>
              <a:t>Order Cancelled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7023800" y="11053250"/>
            <a:ext cx="20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Make all icons white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005275" y="11986700"/>
            <a:ext cx="20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Check spacing- looks tighter on their version</a:t>
            </a:r>
            <a:endParaRPr sz="2500">
              <a:highlight>
                <a:srgbClr val="FFFFFF"/>
              </a:highlight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9375" y="2373475"/>
            <a:ext cx="7600950" cy="12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8995925" y="11120000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9110225" y="121581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9738875" y="2671313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7253375" y="2492925"/>
            <a:ext cx="2667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Reduce the size of this box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231825" y="5994725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Reduce the whitespace to match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9398975" y="599472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