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Fira Sans Extra Condensed Medium"/>
      <p:regular r:id="rId24"/>
      <p:bold r:id="rId25"/>
      <p:italic r:id="rId26"/>
      <p:boldItalic r:id="rId27"/>
    </p:embeddedFont>
    <p:embeddedFont>
      <p:font typeface="Oswald"/>
      <p:regular r:id="rId28"/>
      <p:bold r:id="rId29"/>
    </p:embeddedFont>
    <p:embeddedFont>
      <p:font typeface="Fira Sans Extra Condensed"/>
      <p:regular r:id="rId30"/>
      <p:bold r:id="rId31"/>
      <p:italic r:id="rId32"/>
      <p:boldItalic r:id="rId33"/>
    </p:embeddedFont>
    <p:embeddedFont>
      <p:font typeface="Fira Sans Extra Condensed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FiraSansExtraCondensedMedium-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Oswald-regular.fntdata"/><Relationship Id="rId27" Type="http://schemas.openxmlformats.org/officeDocument/2006/relationships/font" Target="fonts/FiraSansExtra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11" Type="http://schemas.openxmlformats.org/officeDocument/2006/relationships/slide" Target="slides/slide6.xml"/><Relationship Id="rId33" Type="http://schemas.openxmlformats.org/officeDocument/2006/relationships/font" Target="fonts/FiraSansExtraCondensed-boldItalic.fntdata"/><Relationship Id="rId10" Type="http://schemas.openxmlformats.org/officeDocument/2006/relationships/slide" Target="slides/slide5.xml"/><Relationship Id="rId32" Type="http://schemas.openxmlformats.org/officeDocument/2006/relationships/font" Target="fonts/FiraSansExtraCondensed-italic.fntdata"/><Relationship Id="rId13" Type="http://schemas.openxmlformats.org/officeDocument/2006/relationships/slide" Target="slides/slide8.xml"/><Relationship Id="rId35" Type="http://schemas.openxmlformats.org/officeDocument/2006/relationships/font" Target="fonts/FiraSansExtraCondensedSemiBold-bold.fntdata"/><Relationship Id="rId12" Type="http://schemas.openxmlformats.org/officeDocument/2006/relationships/slide" Target="slides/slide7.xml"/><Relationship Id="rId34" Type="http://schemas.openxmlformats.org/officeDocument/2006/relationships/font" Target="fonts/FiraSansExtraCondensedSemiBold-regular.fntdata"/><Relationship Id="rId15" Type="http://schemas.openxmlformats.org/officeDocument/2006/relationships/slide" Target="slides/slide10.xml"/><Relationship Id="rId37" Type="http://schemas.openxmlformats.org/officeDocument/2006/relationships/font" Target="fonts/FiraSansExtraCondensedSemiBold-boldItalic.fntdata"/><Relationship Id="rId14" Type="http://schemas.openxmlformats.org/officeDocument/2006/relationships/slide" Target="slides/slide9.xml"/><Relationship Id="rId36" Type="http://schemas.openxmlformats.org/officeDocument/2006/relationships/font" Target="fonts/FiraSansExtraCondensedSemiBold-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4793042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4793042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4793042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4793042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Centre de solicode est confronté à un problème de gestion des données des nouveaux candidats et des étudiants actuels, et l'administrateur a du mal à suivre leur parcours éducatif et professionnel en utilisant Microsoft Excel.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4793042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4793042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4793042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4793042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4793042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4793042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4793042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4793042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d'une application pour gérer les étudiants de Solicode et cette application sera divisée en différentes parties à développer séparément. Dans cette partie de l'application, il s'agira de l'inscription en solicode et de la réalisation d'un test, cette partie sera donc la première étape pour que les nouveaux candidats l'utilisent.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4793042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4793042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Centre de solicode est confronté à un problème de gestion des données des nouveaux candidats et des étudiants actuels, et l'administrateur a du mal à suivre leur parcours éducatif et professionnel en utilisant Microsoft Excel.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47930423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47930423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47930423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47930423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Centre de solicode est confronté à un problème de gestion des données des nouveaux candidats et des étudiants actuels, et l'administrateur a du mal à suivre leur parcours éducatif et professionnel en utilisant Microsoft Excel.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47930423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47930423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1" name="Google Shape;11;p2"/>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 name="Google Shape;12;p2"/>
          <p:cNvSpPr txBox="1"/>
          <p:nvPr>
            <p:ph idx="1" type="body"/>
          </p:nvPr>
        </p:nvSpPr>
        <p:spPr>
          <a:xfrm>
            <a:off x="654000" y="4168650"/>
            <a:ext cx="4877100" cy="763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 name="Google Shape;13;p2"/>
          <p:cNvSpPr txBox="1"/>
          <p:nvPr>
            <p:ph type="title"/>
          </p:nvPr>
        </p:nvSpPr>
        <p:spPr>
          <a:xfrm>
            <a:off x="504900" y="2220950"/>
            <a:ext cx="8134200" cy="701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4"/>
              </a:buClr>
              <a:buSzPts val="3200"/>
              <a:buNone/>
              <a:defRPr sz="3200">
                <a:solidFill>
                  <a:schemeClr val="accent4"/>
                </a:solidFill>
              </a:defRPr>
            </a:lvl1pPr>
            <a:lvl2pPr lvl="1" algn="ctr">
              <a:spcBef>
                <a:spcPts val="0"/>
              </a:spcBef>
              <a:spcAft>
                <a:spcPts val="0"/>
              </a:spcAft>
              <a:buClr>
                <a:schemeClr val="accent4"/>
              </a:buClr>
              <a:buSzPts val="3200"/>
              <a:buNone/>
              <a:defRPr sz="3200">
                <a:solidFill>
                  <a:schemeClr val="accent4"/>
                </a:solidFill>
              </a:defRPr>
            </a:lvl2pPr>
            <a:lvl3pPr lvl="2" algn="ctr">
              <a:spcBef>
                <a:spcPts val="0"/>
              </a:spcBef>
              <a:spcAft>
                <a:spcPts val="0"/>
              </a:spcAft>
              <a:buClr>
                <a:schemeClr val="accent4"/>
              </a:buClr>
              <a:buSzPts val="3200"/>
              <a:buNone/>
              <a:defRPr sz="3200">
                <a:solidFill>
                  <a:schemeClr val="accent4"/>
                </a:solidFill>
              </a:defRPr>
            </a:lvl3pPr>
            <a:lvl4pPr lvl="3" algn="ctr">
              <a:spcBef>
                <a:spcPts val="0"/>
              </a:spcBef>
              <a:spcAft>
                <a:spcPts val="0"/>
              </a:spcAft>
              <a:buClr>
                <a:schemeClr val="accent4"/>
              </a:buClr>
              <a:buSzPts val="3200"/>
              <a:buNone/>
              <a:defRPr sz="3200">
                <a:solidFill>
                  <a:schemeClr val="accent4"/>
                </a:solidFill>
              </a:defRPr>
            </a:lvl4pPr>
            <a:lvl5pPr lvl="4" algn="ctr">
              <a:spcBef>
                <a:spcPts val="0"/>
              </a:spcBef>
              <a:spcAft>
                <a:spcPts val="0"/>
              </a:spcAft>
              <a:buClr>
                <a:schemeClr val="accent4"/>
              </a:buClr>
              <a:buSzPts val="3200"/>
              <a:buNone/>
              <a:defRPr sz="3200">
                <a:solidFill>
                  <a:schemeClr val="accent4"/>
                </a:solidFill>
              </a:defRPr>
            </a:lvl5pPr>
            <a:lvl6pPr lvl="5" algn="ctr">
              <a:spcBef>
                <a:spcPts val="0"/>
              </a:spcBef>
              <a:spcAft>
                <a:spcPts val="0"/>
              </a:spcAft>
              <a:buClr>
                <a:schemeClr val="accent4"/>
              </a:buClr>
              <a:buSzPts val="3200"/>
              <a:buNone/>
              <a:defRPr sz="3200">
                <a:solidFill>
                  <a:schemeClr val="accent4"/>
                </a:solidFill>
              </a:defRPr>
            </a:lvl6pPr>
            <a:lvl7pPr lvl="6" algn="ctr">
              <a:spcBef>
                <a:spcPts val="0"/>
              </a:spcBef>
              <a:spcAft>
                <a:spcPts val="0"/>
              </a:spcAft>
              <a:buClr>
                <a:schemeClr val="accent4"/>
              </a:buClr>
              <a:buSzPts val="3200"/>
              <a:buNone/>
              <a:defRPr sz="3200">
                <a:solidFill>
                  <a:schemeClr val="accent4"/>
                </a:solidFill>
              </a:defRPr>
            </a:lvl7pPr>
            <a:lvl8pPr lvl="7" algn="ctr">
              <a:spcBef>
                <a:spcPts val="0"/>
              </a:spcBef>
              <a:spcAft>
                <a:spcPts val="0"/>
              </a:spcAft>
              <a:buClr>
                <a:schemeClr val="accent4"/>
              </a:buClr>
              <a:buSzPts val="3200"/>
              <a:buNone/>
              <a:defRPr sz="3200">
                <a:solidFill>
                  <a:schemeClr val="accent4"/>
                </a:solidFill>
              </a:defRPr>
            </a:lvl8pPr>
            <a:lvl9pPr lvl="8" algn="ctr">
              <a:spcBef>
                <a:spcPts val="0"/>
              </a:spcBef>
              <a:spcAft>
                <a:spcPts val="0"/>
              </a:spcAft>
              <a:buClr>
                <a:schemeClr val="accent4"/>
              </a:buClr>
              <a:buSzPts val="3200"/>
              <a:buNone/>
              <a:defRPr sz="3200">
                <a:solidFill>
                  <a:schemeClr val="accent4"/>
                </a:solidFill>
              </a:defRPr>
            </a:lvl9pPr>
          </a:lstStyle>
          <a:p/>
        </p:txBody>
      </p:sp>
      <p:sp>
        <p:nvSpPr>
          <p:cNvPr id="14" name="Google Shape;14;p2"/>
          <p:cNvSpPr txBox="1"/>
          <p:nvPr>
            <p:ph idx="3" type="subTitle"/>
          </p:nvPr>
        </p:nvSpPr>
        <p:spPr>
          <a:xfrm>
            <a:off x="1655850" y="2922350"/>
            <a:ext cx="5725500" cy="763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5"/>
              </a:buClr>
              <a:buSzPts val="1800"/>
              <a:buNone/>
              <a:defRPr>
                <a:solidFill>
                  <a:schemeClr val="accent5"/>
                </a:solidFill>
              </a:defRPr>
            </a:lvl1pPr>
            <a:lvl2pPr lvl="1" algn="ctr">
              <a:spcBef>
                <a:spcPts val="0"/>
              </a:spcBef>
              <a:spcAft>
                <a:spcPts val="0"/>
              </a:spcAft>
              <a:buClr>
                <a:schemeClr val="accent5"/>
              </a:buClr>
              <a:buSzPts val="1400"/>
              <a:buNone/>
              <a:defRPr>
                <a:solidFill>
                  <a:schemeClr val="accent5"/>
                </a:solidFill>
              </a:defRPr>
            </a:lvl2pPr>
            <a:lvl3pPr lvl="2" algn="ctr">
              <a:spcBef>
                <a:spcPts val="0"/>
              </a:spcBef>
              <a:spcAft>
                <a:spcPts val="0"/>
              </a:spcAft>
              <a:buClr>
                <a:schemeClr val="accent5"/>
              </a:buClr>
              <a:buSzPts val="1400"/>
              <a:buNone/>
              <a:defRPr>
                <a:solidFill>
                  <a:schemeClr val="accent5"/>
                </a:solidFill>
              </a:defRPr>
            </a:lvl3pPr>
            <a:lvl4pPr lvl="3" algn="ctr">
              <a:spcBef>
                <a:spcPts val="0"/>
              </a:spcBef>
              <a:spcAft>
                <a:spcPts val="0"/>
              </a:spcAft>
              <a:buClr>
                <a:schemeClr val="accent5"/>
              </a:buClr>
              <a:buSzPts val="1400"/>
              <a:buNone/>
              <a:defRPr>
                <a:solidFill>
                  <a:schemeClr val="accent5"/>
                </a:solidFill>
              </a:defRPr>
            </a:lvl4pPr>
            <a:lvl5pPr lvl="4" algn="ctr">
              <a:spcBef>
                <a:spcPts val="0"/>
              </a:spcBef>
              <a:spcAft>
                <a:spcPts val="0"/>
              </a:spcAft>
              <a:buClr>
                <a:schemeClr val="accent5"/>
              </a:buClr>
              <a:buSzPts val="1400"/>
              <a:buNone/>
              <a:defRPr>
                <a:solidFill>
                  <a:schemeClr val="accent5"/>
                </a:solidFill>
              </a:defRPr>
            </a:lvl5pPr>
            <a:lvl6pPr lvl="5" algn="ctr">
              <a:spcBef>
                <a:spcPts val="0"/>
              </a:spcBef>
              <a:spcAft>
                <a:spcPts val="0"/>
              </a:spcAft>
              <a:buClr>
                <a:schemeClr val="accent5"/>
              </a:buClr>
              <a:buSzPts val="1400"/>
              <a:buNone/>
              <a:defRPr>
                <a:solidFill>
                  <a:schemeClr val="accent5"/>
                </a:solidFill>
              </a:defRPr>
            </a:lvl6pPr>
            <a:lvl7pPr lvl="6" algn="ctr">
              <a:spcBef>
                <a:spcPts val="0"/>
              </a:spcBef>
              <a:spcAft>
                <a:spcPts val="0"/>
              </a:spcAft>
              <a:buClr>
                <a:schemeClr val="accent5"/>
              </a:buClr>
              <a:buSzPts val="1400"/>
              <a:buNone/>
              <a:defRPr>
                <a:solidFill>
                  <a:schemeClr val="accent5"/>
                </a:solidFill>
              </a:defRPr>
            </a:lvl7pPr>
            <a:lvl8pPr lvl="7" algn="ctr">
              <a:spcBef>
                <a:spcPts val="0"/>
              </a:spcBef>
              <a:spcAft>
                <a:spcPts val="0"/>
              </a:spcAft>
              <a:buClr>
                <a:schemeClr val="accent5"/>
              </a:buClr>
              <a:buSzPts val="1400"/>
              <a:buNone/>
              <a:defRPr>
                <a:solidFill>
                  <a:schemeClr val="accent5"/>
                </a:solidFill>
              </a:defRPr>
            </a:lvl8pPr>
            <a:lvl9pPr lvl="8" algn="ctr">
              <a:spcBef>
                <a:spcPts val="0"/>
              </a:spcBef>
              <a:spcAft>
                <a:spcPts val="0"/>
              </a:spcAft>
              <a:buClr>
                <a:schemeClr val="accent5"/>
              </a:buClr>
              <a:buSzPts val="1400"/>
              <a:buNone/>
              <a:defRPr>
                <a:solidFill>
                  <a:schemeClr val="accent5"/>
                </a:solidFill>
              </a:defRPr>
            </a:lvl9pPr>
          </a:lstStyle>
          <a:p/>
        </p:txBody>
      </p:sp>
      <p:pic>
        <p:nvPicPr>
          <p:cNvPr id="15" name="Google Shape;15;p2"/>
          <p:cNvPicPr preferRelativeResize="0"/>
          <p:nvPr/>
        </p:nvPicPr>
        <p:blipFill>
          <a:blip r:embed="rId2">
            <a:alphaModFix/>
          </a:blip>
          <a:stretch>
            <a:fillRect/>
          </a:stretch>
        </p:blipFill>
        <p:spPr>
          <a:xfrm>
            <a:off x="7470200" y="-92287"/>
            <a:ext cx="1536675" cy="1090050"/>
          </a:xfrm>
          <a:prstGeom prst="rect">
            <a:avLst/>
          </a:prstGeom>
          <a:noFill/>
          <a:ln>
            <a:noFill/>
          </a:ln>
        </p:spPr>
      </p:pic>
      <p:pic>
        <p:nvPicPr>
          <p:cNvPr id="16" name="Google Shape;16;p2"/>
          <p:cNvPicPr preferRelativeResize="0"/>
          <p:nvPr/>
        </p:nvPicPr>
        <p:blipFill>
          <a:blip r:embed="rId3">
            <a:alphaModFix/>
          </a:blip>
          <a:stretch>
            <a:fillRect/>
          </a:stretch>
        </p:blipFill>
        <p:spPr>
          <a:xfrm>
            <a:off x="125975" y="70050"/>
            <a:ext cx="765375" cy="765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plan">
  <p:cSld name="CUSTOM_1">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19" name="Google Shape;19;p3"/>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 name="Google Shape;20;p3"/>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21" name="Google Shape;21;p3"/>
          <p:cNvSpPr/>
          <p:nvPr/>
        </p:nvSpPr>
        <p:spPr>
          <a:xfrm>
            <a:off x="953575" y="1703250"/>
            <a:ext cx="641700" cy="578400"/>
          </a:xfrm>
          <a:prstGeom prst="roundRect">
            <a:avLst>
              <a:gd fmla="val 16667" name="adj"/>
            </a:avLst>
          </a:prstGeom>
          <a:solidFill>
            <a:srgbClr val="00838F"/>
          </a:solidFill>
          <a:ln cap="flat" cmpd="sng" w="9525">
            <a:solidFill>
              <a:srgbClr val="0083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nvSpPr>
        <p:spPr>
          <a:xfrm>
            <a:off x="1000075" y="17230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rgbClr val="FFFFFF"/>
                </a:solidFill>
                <a:latin typeface="Roboto"/>
                <a:ea typeface="Roboto"/>
                <a:cs typeface="Roboto"/>
                <a:sym typeface="Roboto"/>
              </a:rPr>
              <a:t>01</a:t>
            </a:r>
            <a:endParaRPr b="1" sz="2300">
              <a:solidFill>
                <a:srgbClr val="FFFFFF"/>
              </a:solidFill>
              <a:latin typeface="Roboto"/>
              <a:ea typeface="Roboto"/>
              <a:cs typeface="Roboto"/>
              <a:sym typeface="Roboto"/>
            </a:endParaRPr>
          </a:p>
        </p:txBody>
      </p:sp>
      <p:sp>
        <p:nvSpPr>
          <p:cNvPr id="23" name="Google Shape;23;p3"/>
          <p:cNvSpPr/>
          <p:nvPr/>
        </p:nvSpPr>
        <p:spPr>
          <a:xfrm>
            <a:off x="934850" y="2927000"/>
            <a:ext cx="641700" cy="578400"/>
          </a:xfrm>
          <a:prstGeom prst="roundRect">
            <a:avLst>
              <a:gd fmla="val 16667" name="adj"/>
            </a:avLst>
          </a:prstGeom>
          <a:solidFill>
            <a:srgbClr val="00838F"/>
          </a:solidFill>
          <a:ln cap="flat" cmpd="sng" w="9525">
            <a:solidFill>
              <a:srgbClr val="0083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nvSpPr>
        <p:spPr>
          <a:xfrm>
            <a:off x="981350" y="294680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rgbClr val="FFFFFF"/>
                </a:solidFill>
                <a:latin typeface="Roboto"/>
                <a:ea typeface="Roboto"/>
                <a:cs typeface="Roboto"/>
                <a:sym typeface="Roboto"/>
              </a:rPr>
              <a:t>02</a:t>
            </a:r>
            <a:endParaRPr b="1" sz="2300">
              <a:solidFill>
                <a:srgbClr val="FFFFFF"/>
              </a:solidFill>
              <a:latin typeface="Roboto"/>
              <a:ea typeface="Roboto"/>
              <a:cs typeface="Roboto"/>
              <a:sym typeface="Roboto"/>
            </a:endParaRPr>
          </a:p>
        </p:txBody>
      </p:sp>
      <p:sp>
        <p:nvSpPr>
          <p:cNvPr id="25" name="Google Shape;25;p3"/>
          <p:cNvSpPr/>
          <p:nvPr/>
        </p:nvSpPr>
        <p:spPr>
          <a:xfrm>
            <a:off x="5081700" y="1703250"/>
            <a:ext cx="641700" cy="578400"/>
          </a:xfrm>
          <a:prstGeom prst="roundRect">
            <a:avLst>
              <a:gd fmla="val 16667" name="adj"/>
            </a:avLst>
          </a:prstGeom>
          <a:solidFill>
            <a:srgbClr val="00838F"/>
          </a:solidFill>
          <a:ln cap="flat" cmpd="sng" w="9525">
            <a:solidFill>
              <a:srgbClr val="0083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nvSpPr>
        <p:spPr>
          <a:xfrm>
            <a:off x="5128200" y="1723050"/>
            <a:ext cx="54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300">
                <a:solidFill>
                  <a:srgbClr val="FFFFFF"/>
                </a:solidFill>
                <a:latin typeface="Roboto"/>
                <a:ea typeface="Roboto"/>
                <a:cs typeface="Roboto"/>
                <a:sym typeface="Roboto"/>
              </a:rPr>
              <a:t>03</a:t>
            </a:r>
            <a:endParaRPr b="1" sz="2300">
              <a:solidFill>
                <a:srgbClr val="FFFFFF"/>
              </a:solidFill>
              <a:latin typeface="Roboto"/>
              <a:ea typeface="Roboto"/>
              <a:cs typeface="Roboto"/>
              <a:sym typeface="Roboto"/>
            </a:endParaRPr>
          </a:p>
        </p:txBody>
      </p:sp>
      <p:sp>
        <p:nvSpPr>
          <p:cNvPr id="27" name="Google Shape;27;p3"/>
          <p:cNvSpPr txBox="1"/>
          <p:nvPr>
            <p:ph idx="1" type="body"/>
          </p:nvPr>
        </p:nvSpPr>
        <p:spPr>
          <a:xfrm>
            <a:off x="1742275" y="1763100"/>
            <a:ext cx="2321700" cy="461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595959"/>
              </a:buClr>
              <a:buSzPts val="1800"/>
              <a:buFont typeface="Fira Sans Extra Condensed Medium"/>
              <a:buChar char="●"/>
              <a:defRPr>
                <a:solidFill>
                  <a:srgbClr val="595959"/>
                </a:solidFill>
                <a:latin typeface="Fira Sans Extra Condensed Medium"/>
                <a:ea typeface="Fira Sans Extra Condensed Medium"/>
                <a:cs typeface="Fira Sans Extra Condensed Medium"/>
                <a:sym typeface="Fira Sans Extra Condensed Medium"/>
              </a:defRPr>
            </a:lvl1pPr>
            <a:lvl2pPr indent="-317500" lvl="1" marL="9144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2pPr>
            <a:lvl3pPr indent="-317500" lvl="2" marL="13716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3pPr>
            <a:lvl4pPr indent="-317500" lvl="3" marL="18288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4pPr>
            <a:lvl5pPr indent="-317500" lvl="4" marL="22860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5pPr>
            <a:lvl6pPr indent="-317500" lvl="5" marL="27432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6pPr>
            <a:lvl7pPr indent="-317500" lvl="6" marL="32004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7pPr>
            <a:lvl8pPr indent="-317500" lvl="7" marL="36576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8pPr>
            <a:lvl9pPr indent="-317500" lvl="8" marL="41148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9pPr>
          </a:lstStyle>
          <a:p/>
        </p:txBody>
      </p:sp>
      <p:sp>
        <p:nvSpPr>
          <p:cNvPr id="28" name="Google Shape;28;p3"/>
          <p:cNvSpPr txBox="1"/>
          <p:nvPr>
            <p:ph idx="2" type="body"/>
          </p:nvPr>
        </p:nvSpPr>
        <p:spPr>
          <a:xfrm>
            <a:off x="1799750" y="2973300"/>
            <a:ext cx="2321700" cy="461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595959"/>
              </a:buClr>
              <a:buSzPts val="1800"/>
              <a:buFont typeface="Fira Sans Extra Condensed Medium"/>
              <a:buChar char="●"/>
              <a:defRPr>
                <a:solidFill>
                  <a:srgbClr val="595959"/>
                </a:solidFill>
                <a:latin typeface="Fira Sans Extra Condensed Medium"/>
                <a:ea typeface="Fira Sans Extra Condensed Medium"/>
                <a:cs typeface="Fira Sans Extra Condensed Medium"/>
                <a:sym typeface="Fira Sans Extra Condensed Medium"/>
              </a:defRPr>
            </a:lvl1pPr>
            <a:lvl2pPr indent="-317500" lvl="1" marL="9144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2pPr>
            <a:lvl3pPr indent="-317500" lvl="2" marL="13716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3pPr>
            <a:lvl4pPr indent="-317500" lvl="3" marL="18288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4pPr>
            <a:lvl5pPr indent="-317500" lvl="4" marL="22860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5pPr>
            <a:lvl6pPr indent="-317500" lvl="5" marL="27432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6pPr>
            <a:lvl7pPr indent="-317500" lvl="6" marL="32004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7pPr>
            <a:lvl8pPr indent="-317500" lvl="7" marL="36576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8pPr>
            <a:lvl9pPr indent="-317500" lvl="8" marL="41148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9pPr>
          </a:lstStyle>
          <a:p/>
        </p:txBody>
      </p:sp>
      <p:sp>
        <p:nvSpPr>
          <p:cNvPr id="29" name="Google Shape;29;p3"/>
          <p:cNvSpPr txBox="1"/>
          <p:nvPr>
            <p:ph idx="3" type="body"/>
          </p:nvPr>
        </p:nvSpPr>
        <p:spPr>
          <a:xfrm>
            <a:off x="5868700" y="1763100"/>
            <a:ext cx="2321700" cy="461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595959"/>
              </a:buClr>
              <a:buSzPts val="1800"/>
              <a:buFont typeface="Fira Sans Extra Condensed Medium"/>
              <a:buChar char="●"/>
              <a:defRPr>
                <a:solidFill>
                  <a:srgbClr val="595959"/>
                </a:solidFill>
                <a:latin typeface="Fira Sans Extra Condensed Medium"/>
                <a:ea typeface="Fira Sans Extra Condensed Medium"/>
                <a:cs typeface="Fira Sans Extra Condensed Medium"/>
                <a:sym typeface="Fira Sans Extra Condensed Medium"/>
              </a:defRPr>
            </a:lvl1pPr>
            <a:lvl2pPr indent="-317500" lvl="1" marL="9144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2pPr>
            <a:lvl3pPr indent="-317500" lvl="2" marL="13716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3pPr>
            <a:lvl4pPr indent="-317500" lvl="3" marL="18288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4pPr>
            <a:lvl5pPr indent="-317500" lvl="4" marL="22860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5pPr>
            <a:lvl6pPr indent="-317500" lvl="5" marL="27432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6pPr>
            <a:lvl7pPr indent="-317500" lvl="6" marL="32004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7pPr>
            <a:lvl8pPr indent="-317500" lvl="7" marL="36576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8pPr>
            <a:lvl9pPr indent="-317500" lvl="8" marL="4114800" rtl="0">
              <a:spcBef>
                <a:spcPts val="0"/>
              </a:spcBef>
              <a:spcAft>
                <a:spcPts val="0"/>
              </a:spcAft>
              <a:buSzPts val="1400"/>
              <a:buFont typeface="Fira Sans Extra Condensed Medium"/>
              <a:buChar char="■"/>
              <a:defRPr>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ction" type="secHead">
  <p:cSld name="SECTION_HEADER">
    <p:bg>
      <p:bgPr>
        <a:solidFill>
          <a:schemeClr val="lt1"/>
        </a:solidFill>
      </p:bgPr>
    </p:bg>
    <p:spTree>
      <p:nvGrpSpPr>
        <p:cNvPr id="30" name="Shape 30"/>
        <p:cNvGrpSpPr/>
        <p:nvPr/>
      </p:nvGrpSpPr>
      <p:grpSpPr>
        <a:xfrm>
          <a:off x="0" y="0"/>
          <a:ext cx="0" cy="0"/>
          <a:chOff x="0" y="0"/>
          <a:chExt cx="0" cy="0"/>
        </a:xfrm>
      </p:grpSpPr>
      <p:sp>
        <p:nvSpPr>
          <p:cNvPr id="31" name="Google Shape;3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2" name="Google Shape;32;p4"/>
          <p:cNvSpPr/>
          <p:nvPr/>
        </p:nvSpPr>
        <p:spPr>
          <a:xfrm>
            <a:off x="-14400" y="1738125"/>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 name="Google Shape;33;p4"/>
          <p:cNvSpPr txBox="1"/>
          <p:nvPr>
            <p:ph type="title"/>
          </p:nvPr>
        </p:nvSpPr>
        <p:spPr>
          <a:xfrm>
            <a:off x="347750" y="1948550"/>
            <a:ext cx="8673300" cy="667200"/>
          </a:xfrm>
          <a:prstGeom prst="rect">
            <a:avLst/>
          </a:prstGeom>
          <a:ln>
            <a:noFill/>
          </a:ln>
        </p:spPr>
        <p:txBody>
          <a:bodyPr anchorCtr="0" anchor="ctr" bIns="91425" lIns="91425" spcFirstLastPara="1" rIns="91425" wrap="square" tIns="91425">
            <a:normAutofit/>
          </a:bodyPr>
          <a:lstStyle>
            <a:lvl1pPr lvl="0" algn="ctr">
              <a:spcBef>
                <a:spcPts val="0"/>
              </a:spcBef>
              <a:spcAft>
                <a:spcPts val="0"/>
              </a:spcAft>
              <a:buClr>
                <a:schemeClr val="lt1"/>
              </a:buClr>
              <a:buSzPts val="3000"/>
              <a:buFont typeface="Fira Sans Extra Condensed"/>
              <a:buNone/>
              <a:defRPr b="1">
                <a:solidFill>
                  <a:schemeClr val="lt1"/>
                </a:solidFill>
                <a:latin typeface="Fira Sans Extra Condensed"/>
                <a:ea typeface="Fira Sans Extra Condensed"/>
                <a:cs typeface="Fira Sans Extra Condensed"/>
                <a:sym typeface="Fira Sans Extra Condensed"/>
              </a:defRPr>
            </a:lvl1pPr>
            <a:lvl2pPr lvl="1"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2pPr>
            <a:lvl3pPr lvl="2"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3pPr>
            <a:lvl4pPr lvl="3"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4pPr>
            <a:lvl5pPr lvl="4"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5pPr>
            <a:lvl6pPr lvl="5"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6pPr>
            <a:lvl7pPr lvl="6"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7pPr>
            <a:lvl8pPr lvl="7"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8pPr>
            <a:lvl9pPr lvl="8" algn="ctr">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6" name="Google Shape;3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7" name="Google Shape;37;p5"/>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 name="Google Shape;38;p5"/>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ans corp" type="blank">
  <p:cSld name="BLANK">
    <p:spTree>
      <p:nvGrpSpPr>
        <p:cNvPr id="39" name="Shape 39"/>
        <p:cNvGrpSpPr/>
        <p:nvPr/>
      </p:nvGrpSpPr>
      <p:grpSpPr>
        <a:xfrm>
          <a:off x="0" y="0"/>
          <a:ext cx="0" cy="0"/>
          <a:chOff x="0" y="0"/>
          <a:chExt cx="0" cy="0"/>
        </a:xfrm>
      </p:grpSpPr>
      <p:sp>
        <p:nvSpPr>
          <p:cNvPr id="40" name="Google Shape;4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41" name="Google Shape;41;p6"/>
          <p:cNvSpPr/>
          <p:nvPr/>
        </p:nvSpPr>
        <p:spPr>
          <a:xfrm>
            <a:off x="-28950" y="-19050"/>
            <a:ext cx="9172800" cy="10053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 name="Google Shape;42;p6"/>
          <p:cNvSpPr txBox="1"/>
          <p:nvPr>
            <p:ph type="title"/>
          </p:nvPr>
        </p:nvSpPr>
        <p:spPr>
          <a:xfrm>
            <a:off x="311700" y="110100"/>
            <a:ext cx="87093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500"/>
              <a:buNone/>
              <a:defRPr sz="3500">
                <a:solidFill>
                  <a:schemeClr val="lt1"/>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TITLE_ONLY_2">
    <p:spTree>
      <p:nvGrpSpPr>
        <p:cNvPr id="43" name="Shape 43"/>
        <p:cNvGrpSpPr/>
        <p:nvPr/>
      </p:nvGrpSpPr>
      <p:grpSpPr>
        <a:xfrm>
          <a:off x="0" y="0"/>
          <a:ext cx="0" cy="0"/>
          <a:chOff x="0" y="0"/>
          <a:chExt cx="0" cy="0"/>
        </a:xfrm>
      </p:grpSpPr>
      <p:sp>
        <p:nvSpPr>
          <p:cNvPr id="44" name="Google Shape;44;p7"/>
          <p:cNvSpPr txBox="1"/>
          <p:nvPr/>
        </p:nvSpPr>
        <p:spPr>
          <a:xfrm>
            <a:off x="609600" y="1828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chemeClr val="lt1"/>
                </a:solidFill>
                <a:latin typeface="Fira Sans Extra Condensed"/>
                <a:ea typeface="Fira Sans Extra Condensed"/>
                <a:cs typeface="Fira Sans Extra Condensed"/>
                <a:sym typeface="Fira Sans Extra Condensed"/>
              </a:rPr>
              <a:t>Design Elements Infographics</a:t>
            </a:r>
            <a:endParaRPr b="1" sz="3000">
              <a:solidFill>
                <a:schemeClr val="lt1"/>
              </a:solidFill>
              <a:latin typeface="Fira Sans Extra Condensed"/>
              <a:ea typeface="Fira Sans Extra Condensed"/>
              <a:cs typeface="Fira Sans Extra Condensed"/>
              <a:sym typeface="Fira Sans Extra Condensed"/>
            </a:endParaRPr>
          </a:p>
        </p:txBody>
      </p:sp>
      <p:sp>
        <p:nvSpPr>
          <p:cNvPr id="45" name="Google Shape;45;p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atin typeface="Roboto"/>
                <a:ea typeface="Roboto"/>
                <a:cs typeface="Roboto"/>
                <a:sym typeface="Roboto"/>
              </a:defRPr>
            </a:lvl1pPr>
            <a:lvl2pPr lvl="1">
              <a:buNone/>
              <a:defRPr sz="1300">
                <a:latin typeface="Roboto"/>
                <a:ea typeface="Roboto"/>
                <a:cs typeface="Roboto"/>
                <a:sym typeface="Roboto"/>
              </a:defRPr>
            </a:lvl2pPr>
            <a:lvl3pPr lvl="2">
              <a:buNone/>
              <a:defRPr sz="1300">
                <a:latin typeface="Roboto"/>
                <a:ea typeface="Roboto"/>
                <a:cs typeface="Roboto"/>
                <a:sym typeface="Roboto"/>
              </a:defRPr>
            </a:lvl3pPr>
            <a:lvl4pPr lvl="3">
              <a:buNone/>
              <a:defRPr sz="1300">
                <a:latin typeface="Roboto"/>
                <a:ea typeface="Roboto"/>
                <a:cs typeface="Roboto"/>
                <a:sym typeface="Roboto"/>
              </a:defRPr>
            </a:lvl4pPr>
            <a:lvl5pPr lvl="4">
              <a:buNone/>
              <a:defRPr sz="1300">
                <a:latin typeface="Roboto"/>
                <a:ea typeface="Roboto"/>
                <a:cs typeface="Roboto"/>
                <a:sym typeface="Roboto"/>
              </a:defRPr>
            </a:lvl5pPr>
            <a:lvl6pPr lvl="5">
              <a:buNone/>
              <a:defRPr sz="1300">
                <a:latin typeface="Roboto"/>
                <a:ea typeface="Roboto"/>
                <a:cs typeface="Roboto"/>
                <a:sym typeface="Roboto"/>
              </a:defRPr>
            </a:lvl6pPr>
            <a:lvl7pPr lvl="6">
              <a:buNone/>
              <a:defRPr sz="1300">
                <a:latin typeface="Roboto"/>
                <a:ea typeface="Roboto"/>
                <a:cs typeface="Roboto"/>
                <a:sym typeface="Roboto"/>
              </a:defRPr>
            </a:lvl7pPr>
            <a:lvl8pPr lvl="7">
              <a:buNone/>
              <a:defRPr sz="1300">
                <a:latin typeface="Roboto"/>
                <a:ea typeface="Roboto"/>
                <a:cs typeface="Roboto"/>
                <a:sym typeface="Roboto"/>
              </a:defRPr>
            </a:lvl8pPr>
            <a:lvl9pPr lvl="8">
              <a:buNone/>
              <a:defRPr sz="13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CUSTOM">
    <p:spTree>
      <p:nvGrpSpPr>
        <p:cNvPr id="46" name="Shape 46"/>
        <p:cNvGrpSpPr/>
        <p:nvPr/>
      </p:nvGrpSpPr>
      <p:grpSpPr>
        <a:xfrm>
          <a:off x="0" y="0"/>
          <a:ext cx="0" cy="0"/>
          <a:chOff x="0" y="0"/>
          <a:chExt cx="0" cy="0"/>
        </a:xfrm>
      </p:grpSpPr>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48" name="Shape 48"/>
        <p:cNvGrpSpPr/>
        <p:nvPr/>
      </p:nvGrpSpPr>
      <p:grpSpPr>
        <a:xfrm>
          <a:off x="0" y="0"/>
          <a:ext cx="0" cy="0"/>
          <a:chOff x="0" y="0"/>
          <a:chExt cx="0" cy="0"/>
        </a:xfrm>
      </p:grpSpPr>
      <p:sp>
        <p:nvSpPr>
          <p:cNvPr id="49" name="Google Shape;49;p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 name="Google Shape;50;p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2" name="Shape 52"/>
        <p:cNvGrpSpPr/>
        <p:nvPr/>
      </p:nvGrpSpPr>
      <p:grpSpPr>
        <a:xfrm>
          <a:off x="0" y="0"/>
          <a:ext cx="0" cy="0"/>
          <a:chOff x="0" y="0"/>
          <a:chExt cx="0" cy="0"/>
        </a:xfrm>
      </p:grpSpPr>
      <p:sp>
        <p:nvSpPr>
          <p:cNvPr id="53" name="Google Shape;53;p1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875" y="186300"/>
            <a:ext cx="8520600" cy="7335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rtl="0">
              <a:spcBef>
                <a:spcPts val="0"/>
              </a:spcBef>
              <a:spcAft>
                <a:spcPts val="0"/>
              </a:spcAft>
              <a:buClr>
                <a:schemeClr val="accent4"/>
              </a:buClr>
              <a:buSzPts val="3000"/>
              <a:buFont typeface="Fira Sans Extra Condensed SemiBold"/>
              <a:buNone/>
              <a:defRPr sz="3000">
                <a:solidFill>
                  <a:schemeClr val="accent4"/>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2pPr>
            <a:lvl3pPr lvl="2"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3pPr>
            <a:lvl4pPr lvl="3"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4pPr>
            <a:lvl5pPr lvl="4"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5pPr>
            <a:lvl6pPr lvl="5"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6pPr>
            <a:lvl7pPr lvl="6"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7pPr>
            <a:lvl8pPr lvl="7"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8pPr>
            <a:lvl9pPr lvl="8" rt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1"/>
          <p:cNvSpPr txBox="1"/>
          <p:nvPr>
            <p:ph type="title"/>
          </p:nvPr>
        </p:nvSpPr>
        <p:spPr>
          <a:xfrm>
            <a:off x="0" y="2220950"/>
            <a:ext cx="91440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Inscription à solicode</a:t>
            </a:r>
            <a:endParaRPr/>
          </a:p>
        </p:txBody>
      </p:sp>
      <p:sp>
        <p:nvSpPr>
          <p:cNvPr id="61" name="Google Shape;61;p11"/>
          <p:cNvSpPr txBox="1"/>
          <p:nvPr/>
        </p:nvSpPr>
        <p:spPr>
          <a:xfrm>
            <a:off x="504900" y="3818225"/>
            <a:ext cx="4877100" cy="763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b="1" lang="fr" sz="2000">
                <a:solidFill>
                  <a:srgbClr val="234A59"/>
                </a:solidFill>
                <a:latin typeface="Roboto"/>
                <a:ea typeface="Roboto"/>
                <a:cs typeface="Roboto"/>
                <a:sym typeface="Roboto"/>
              </a:rPr>
              <a:t>Réalisé par :</a:t>
            </a:r>
            <a:r>
              <a:rPr lang="fr" sz="2000">
                <a:solidFill>
                  <a:srgbClr val="234A59"/>
                </a:solidFill>
                <a:latin typeface="Roboto"/>
                <a:ea typeface="Roboto"/>
                <a:cs typeface="Roboto"/>
                <a:sym typeface="Roboto"/>
              </a:rPr>
              <a:t> Grain Reda</a:t>
            </a:r>
            <a:endParaRPr sz="2000">
              <a:solidFill>
                <a:srgbClr val="234A59"/>
              </a:solidFill>
              <a:latin typeface="Roboto"/>
              <a:ea typeface="Roboto"/>
              <a:cs typeface="Roboto"/>
              <a:sym typeface="Roboto"/>
            </a:endParaRPr>
          </a:p>
          <a:p>
            <a:pPr indent="0" lvl="0" marL="0" rtl="0" algn="l">
              <a:lnSpc>
                <a:spcPct val="115000"/>
              </a:lnSpc>
              <a:spcBef>
                <a:spcPts val="1200"/>
              </a:spcBef>
              <a:spcAft>
                <a:spcPts val="1200"/>
              </a:spcAft>
              <a:buNone/>
            </a:pPr>
            <a:r>
              <a:rPr b="1" lang="fr" sz="2000">
                <a:solidFill>
                  <a:srgbClr val="234A59"/>
                </a:solidFill>
                <a:latin typeface="Roboto"/>
                <a:ea typeface="Roboto"/>
                <a:cs typeface="Roboto"/>
                <a:sym typeface="Roboto"/>
              </a:rPr>
              <a:t>Encadré par :</a:t>
            </a:r>
            <a:r>
              <a:rPr lang="fr" sz="2000">
                <a:solidFill>
                  <a:srgbClr val="234A59"/>
                </a:solidFill>
                <a:latin typeface="Roboto"/>
                <a:ea typeface="Roboto"/>
                <a:cs typeface="Roboto"/>
                <a:sym typeface="Roboto"/>
              </a:rPr>
              <a:t> ESSARRAJ Fouad</a:t>
            </a:r>
            <a:endParaRPr sz="2000">
              <a:solidFill>
                <a:srgbClr val="234A5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class</a:t>
            </a:r>
            <a:endParaRPr/>
          </a:p>
        </p:txBody>
      </p:sp>
      <p:pic>
        <p:nvPicPr>
          <p:cNvPr id="114" name="Google Shape;114;p20"/>
          <p:cNvPicPr preferRelativeResize="0"/>
          <p:nvPr/>
        </p:nvPicPr>
        <p:blipFill>
          <a:blip r:embed="rId3">
            <a:alphaModFix/>
          </a:blip>
          <a:stretch>
            <a:fillRect/>
          </a:stretch>
        </p:blipFill>
        <p:spPr>
          <a:xfrm>
            <a:off x="152400" y="996000"/>
            <a:ext cx="8480571" cy="3995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2"/>
          <p:cNvSpPr txBox="1"/>
          <p:nvPr>
            <p:ph idx="1" type="body"/>
          </p:nvPr>
        </p:nvSpPr>
        <p:spPr>
          <a:xfrm>
            <a:off x="1742275" y="1763100"/>
            <a:ext cx="2321700" cy="4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Besoin</a:t>
            </a:r>
            <a:endParaRPr/>
          </a:p>
        </p:txBody>
      </p:sp>
      <p:sp>
        <p:nvSpPr>
          <p:cNvPr id="67" name="Google Shape;67;p12"/>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68" name="Google Shape;68;p12"/>
          <p:cNvSpPr txBox="1"/>
          <p:nvPr>
            <p:ph idx="2" type="body"/>
          </p:nvPr>
        </p:nvSpPr>
        <p:spPr>
          <a:xfrm>
            <a:off x="1799750" y="2973300"/>
            <a:ext cx="2321700" cy="4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Analyse</a:t>
            </a:r>
            <a:endParaRPr/>
          </a:p>
        </p:txBody>
      </p:sp>
      <p:sp>
        <p:nvSpPr>
          <p:cNvPr id="69" name="Google Shape;69;p12"/>
          <p:cNvSpPr txBox="1"/>
          <p:nvPr>
            <p:ph idx="3" type="body"/>
          </p:nvPr>
        </p:nvSpPr>
        <p:spPr>
          <a:xfrm>
            <a:off x="5868700" y="1763100"/>
            <a:ext cx="2321700" cy="4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Conception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Besoin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Empathie</a:t>
            </a:r>
            <a:endParaRPr/>
          </a:p>
        </p:txBody>
      </p:sp>
      <p:pic>
        <p:nvPicPr>
          <p:cNvPr id="80" name="Google Shape;80;p14"/>
          <p:cNvPicPr preferRelativeResize="0"/>
          <p:nvPr/>
        </p:nvPicPr>
        <p:blipFill rotWithShape="1">
          <a:blip r:embed="rId3">
            <a:alphaModFix/>
          </a:blip>
          <a:srcRect b="41802" l="0" r="0" t="0"/>
          <a:stretch/>
        </p:blipFill>
        <p:spPr>
          <a:xfrm>
            <a:off x="1330700" y="1081700"/>
            <a:ext cx="6671301" cy="3775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Définir le problème</a:t>
            </a:r>
            <a:endParaRPr/>
          </a:p>
        </p:txBody>
      </p:sp>
      <p:pic>
        <p:nvPicPr>
          <p:cNvPr id="86" name="Google Shape;86;p15"/>
          <p:cNvPicPr preferRelativeResize="0"/>
          <p:nvPr/>
        </p:nvPicPr>
        <p:blipFill>
          <a:blip r:embed="rId3">
            <a:alphaModFix/>
          </a:blip>
          <a:stretch>
            <a:fillRect/>
          </a:stretch>
        </p:blipFill>
        <p:spPr>
          <a:xfrm>
            <a:off x="2133600" y="1454500"/>
            <a:ext cx="487680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Idéation</a:t>
            </a:r>
            <a:endParaRPr/>
          </a:p>
        </p:txBody>
      </p:sp>
      <p:pic>
        <p:nvPicPr>
          <p:cNvPr id="92" name="Google Shape;92;p16"/>
          <p:cNvPicPr preferRelativeResize="0"/>
          <p:nvPr/>
        </p:nvPicPr>
        <p:blipFill>
          <a:blip r:embed="rId3">
            <a:alphaModFix/>
          </a:blip>
          <a:stretch>
            <a:fillRect/>
          </a:stretch>
        </p:blipFill>
        <p:spPr>
          <a:xfrm>
            <a:off x="2624974" y="1122625"/>
            <a:ext cx="3894051" cy="372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Analyse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110100"/>
            <a:ext cx="8709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Diagramme de cas d'utilisation</a:t>
            </a:r>
            <a:endParaRPr/>
          </a:p>
        </p:txBody>
      </p:sp>
      <p:pic>
        <p:nvPicPr>
          <p:cNvPr id="103" name="Google Shape;103;p18"/>
          <p:cNvPicPr preferRelativeResize="0"/>
          <p:nvPr/>
        </p:nvPicPr>
        <p:blipFill>
          <a:blip r:embed="rId3">
            <a:alphaModFix/>
          </a:blip>
          <a:stretch>
            <a:fillRect/>
          </a:stretch>
        </p:blipFill>
        <p:spPr>
          <a:xfrm>
            <a:off x="152400" y="996000"/>
            <a:ext cx="8610857" cy="399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47750" y="1948550"/>
            <a:ext cx="8673300" cy="66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Conception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b-theme">
  <a:themeElements>
    <a:clrScheme name="Modern Writer">
      <a:dk1>
        <a:srgbClr val="000000"/>
      </a:dk1>
      <a:lt1>
        <a:srgbClr val="FFFFFF"/>
      </a:lt1>
      <a:dk2>
        <a:srgbClr val="595959"/>
      </a:dk2>
      <a:lt2>
        <a:srgbClr val="EEEEEE"/>
      </a:lt2>
      <a:accent1>
        <a:srgbClr val="97B4BF"/>
      </a:accent1>
      <a:accent2>
        <a:srgbClr val="97B4BF"/>
      </a:accent2>
      <a:accent3>
        <a:srgbClr val="537C8C"/>
      </a:accent3>
      <a:accent4>
        <a:srgbClr val="234A59"/>
      </a:accent4>
      <a:accent5>
        <a:srgbClr val="00838F"/>
      </a:accent5>
      <a:accent6>
        <a:srgbClr val="326279"/>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