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Kodchasan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Anaheim"/>
      <p:regular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Bebas Neue"/>
      <p:regular r:id="rId29"/>
    </p:embeddedFont>
    <p:embeddedFont>
      <p:font typeface="Fira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299A46-E858-4BB8-A65D-9EAC497263E3}">
  <a:tblStyle styleId="{BA299A46-E858-4BB8-A65D-9EAC497263E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Anaheim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BebasNeu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iraSans-bold.fntdata"/><Relationship Id="rId30" Type="http://schemas.openxmlformats.org/officeDocument/2006/relationships/font" Target="fonts/FiraSans-regular.fntdata"/><Relationship Id="rId11" Type="http://schemas.openxmlformats.org/officeDocument/2006/relationships/slide" Target="slides/slide5.xml"/><Relationship Id="rId33" Type="http://schemas.openxmlformats.org/officeDocument/2006/relationships/font" Target="fonts/FiraSans-boldItalic.fntdata"/><Relationship Id="rId10" Type="http://schemas.openxmlformats.org/officeDocument/2006/relationships/slide" Target="slides/slide4.xml"/><Relationship Id="rId32" Type="http://schemas.openxmlformats.org/officeDocument/2006/relationships/font" Target="fonts/Fira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Kodchasan-bold.fntdata"/><Relationship Id="rId16" Type="http://schemas.openxmlformats.org/officeDocument/2006/relationships/font" Target="fonts/Kodchasan-regular.fntdata"/><Relationship Id="rId19" Type="http://schemas.openxmlformats.org/officeDocument/2006/relationships/font" Target="fonts/Kodchasan-boldItalic.fntdata"/><Relationship Id="rId18" Type="http://schemas.openxmlformats.org/officeDocument/2006/relationships/font" Target="fonts/Kodchasan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6cf8bf7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6cf8bf7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fadffa954_0_1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cfadffa954_0_1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fadffa95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fadffa95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cfadffa95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cfadffa95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744dd1594_0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0744dd1594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76b20f600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76b20f600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76c37aa71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76c37aa71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8e49ac583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8e49ac583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cfadffa95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cfadffa95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166675" y="4138150"/>
            <a:ext cx="6888000" cy="1995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rotWithShape="0" algn="bl" dir="6900000" dist="561975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832911" y="751027"/>
            <a:ext cx="7478177" cy="3641447"/>
            <a:chOff x="832911" y="751027"/>
            <a:chExt cx="7478177" cy="3641447"/>
          </a:xfrm>
        </p:grpSpPr>
        <p:sp>
          <p:nvSpPr>
            <p:cNvPr id="11" name="Google Shape;11;p2"/>
            <p:cNvSpPr/>
            <p:nvPr/>
          </p:nvSpPr>
          <p:spPr>
            <a:xfrm>
              <a:off x="832911" y="751027"/>
              <a:ext cx="7478177" cy="3641447"/>
            </a:xfrm>
            <a:custGeom>
              <a:rect b="b" l="l" r="r" t="t"/>
              <a:pathLst>
                <a:path extrusionOk="0" h="29862" w="52666">
                  <a:moveTo>
                    <a:pt x="50286" y="29116"/>
                  </a:moveTo>
                  <a:cubicBezTo>
                    <a:pt x="50145" y="29539"/>
                    <a:pt x="49741" y="29842"/>
                    <a:pt x="49298" y="29862"/>
                  </a:cubicBezTo>
                  <a:lnTo>
                    <a:pt x="3368" y="29862"/>
                  </a:lnTo>
                  <a:cubicBezTo>
                    <a:pt x="2904" y="29842"/>
                    <a:pt x="2521" y="29539"/>
                    <a:pt x="2380" y="29116"/>
                  </a:cubicBezTo>
                  <a:cubicBezTo>
                    <a:pt x="2380" y="29116"/>
                    <a:pt x="0" y="21071"/>
                    <a:pt x="0" y="14820"/>
                  </a:cubicBezTo>
                  <a:cubicBezTo>
                    <a:pt x="0" y="8590"/>
                    <a:pt x="2380" y="747"/>
                    <a:pt x="2380" y="747"/>
                  </a:cubicBezTo>
                  <a:cubicBezTo>
                    <a:pt x="2521" y="303"/>
                    <a:pt x="2904" y="1"/>
                    <a:pt x="3368" y="1"/>
                  </a:cubicBezTo>
                  <a:lnTo>
                    <a:pt x="49298" y="1"/>
                  </a:lnTo>
                  <a:cubicBezTo>
                    <a:pt x="49741" y="1"/>
                    <a:pt x="50145" y="303"/>
                    <a:pt x="50286" y="747"/>
                  </a:cubicBezTo>
                  <a:cubicBezTo>
                    <a:pt x="50286" y="747"/>
                    <a:pt x="52665" y="8590"/>
                    <a:pt x="52665" y="14820"/>
                  </a:cubicBezTo>
                  <a:cubicBezTo>
                    <a:pt x="52665" y="21071"/>
                    <a:pt x="50286" y="29116"/>
                    <a:pt x="50286" y="29116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012" scaled="0"/>
            </a:gra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7163" rotWithShape="0" algn="bl" dist="9525">
                <a:srgbClr val="7EFFFF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852526" y="765015"/>
              <a:ext cx="7438956" cy="3621100"/>
              <a:chOff x="852526" y="765015"/>
              <a:chExt cx="7438956" cy="36211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852541" y="765015"/>
                <a:ext cx="7438941" cy="3613451"/>
              </a:xfrm>
              <a:custGeom>
                <a:rect b="b" l="l" r="r" t="t"/>
                <a:pathLst>
                  <a:path extrusionOk="0" h="29862" w="52666">
                    <a:moveTo>
                      <a:pt x="50286" y="29116"/>
                    </a:moveTo>
                    <a:cubicBezTo>
                      <a:pt x="50145" y="29539"/>
                      <a:pt x="49741" y="29842"/>
                      <a:pt x="49298" y="29862"/>
                    </a:cubicBezTo>
                    <a:lnTo>
                      <a:pt x="3368" y="29862"/>
                    </a:lnTo>
                    <a:cubicBezTo>
                      <a:pt x="2904" y="29842"/>
                      <a:pt x="2521" y="29539"/>
                      <a:pt x="2380" y="29116"/>
                    </a:cubicBezTo>
                    <a:cubicBezTo>
                      <a:pt x="2380" y="29116"/>
                      <a:pt x="0" y="21071"/>
                      <a:pt x="0" y="14820"/>
                    </a:cubicBezTo>
                    <a:cubicBezTo>
                      <a:pt x="0" y="8590"/>
                      <a:pt x="2380" y="747"/>
                      <a:pt x="2380" y="747"/>
                    </a:cubicBezTo>
                    <a:cubicBezTo>
                      <a:pt x="2521" y="303"/>
                      <a:pt x="2904" y="1"/>
                      <a:pt x="3368" y="1"/>
                    </a:cubicBezTo>
                    <a:lnTo>
                      <a:pt x="49298" y="1"/>
                    </a:lnTo>
                    <a:cubicBezTo>
                      <a:pt x="49741" y="1"/>
                      <a:pt x="50145" y="303"/>
                      <a:pt x="50286" y="747"/>
                    </a:cubicBezTo>
                    <a:cubicBezTo>
                      <a:pt x="50286" y="747"/>
                      <a:pt x="52665" y="8590"/>
                      <a:pt x="52665" y="14820"/>
                    </a:cubicBezTo>
                    <a:cubicBezTo>
                      <a:pt x="52665" y="21071"/>
                      <a:pt x="50286" y="29116"/>
                      <a:pt x="50286" y="291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0A3250"/>
                  </a:gs>
                  <a:gs pos="100000">
                    <a:srgbClr val="010101"/>
                  </a:gs>
                </a:gsLst>
                <a:lin ang="5400012" scaled="0"/>
              </a:gra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52526" y="765035"/>
                <a:ext cx="2773960" cy="2637546"/>
              </a:xfrm>
              <a:custGeom>
                <a:rect b="b" l="l" r="r" t="t"/>
                <a:pathLst>
                  <a:path extrusionOk="0" h="21797" w="19639">
                    <a:moveTo>
                      <a:pt x="3367" y="1"/>
                    </a:moveTo>
                    <a:cubicBezTo>
                      <a:pt x="2924" y="1"/>
                      <a:pt x="2520" y="303"/>
                      <a:pt x="2379" y="747"/>
                    </a:cubicBezTo>
                    <a:cubicBezTo>
                      <a:pt x="2379" y="747"/>
                      <a:pt x="0" y="8590"/>
                      <a:pt x="0" y="14840"/>
                    </a:cubicBezTo>
                    <a:cubicBezTo>
                      <a:pt x="40" y="17159"/>
                      <a:pt x="282" y="19498"/>
                      <a:pt x="706" y="21796"/>
                    </a:cubicBezTo>
                    <a:lnTo>
                      <a:pt x="19638" y="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156925" y="770243"/>
                <a:ext cx="4112562" cy="3615871"/>
              </a:xfrm>
              <a:custGeom>
                <a:rect b="b" l="l" r="r" t="t"/>
                <a:pathLst>
                  <a:path extrusionOk="0" h="29882" w="29116">
                    <a:moveTo>
                      <a:pt x="25768" y="29881"/>
                    </a:moveTo>
                    <a:cubicBezTo>
                      <a:pt x="26212" y="29861"/>
                      <a:pt x="26615" y="29559"/>
                      <a:pt x="26736" y="29115"/>
                    </a:cubicBezTo>
                    <a:cubicBezTo>
                      <a:pt x="26736" y="29115"/>
                      <a:pt x="29115" y="21070"/>
                      <a:pt x="29115" y="14840"/>
                    </a:cubicBezTo>
                    <a:cubicBezTo>
                      <a:pt x="29115" y="8590"/>
                      <a:pt x="26756" y="746"/>
                      <a:pt x="26756" y="746"/>
                    </a:cubicBezTo>
                    <a:cubicBezTo>
                      <a:pt x="26615" y="323"/>
                      <a:pt x="26212" y="21"/>
                      <a:pt x="25768" y="0"/>
                    </a:cubicBezTo>
                    <a:lnTo>
                      <a:pt x="24619" y="0"/>
                    </a:lnTo>
                    <a:lnTo>
                      <a:pt x="1" y="2988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1590611" y="1489595"/>
            <a:ext cx="5962800" cy="16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2392511" y="3593370"/>
            <a:ext cx="43590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E9F5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827300" y="3780925"/>
            <a:ext cx="7566900" cy="1995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rotWithShape="0" algn="bl" dir="6900000" dist="95250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" name="Google Shape;58;p11"/>
          <p:cNvGrpSpPr/>
          <p:nvPr/>
        </p:nvGrpSpPr>
        <p:grpSpPr>
          <a:xfrm>
            <a:off x="743381" y="1098110"/>
            <a:ext cx="7650815" cy="2885162"/>
            <a:chOff x="1013241" y="1309528"/>
            <a:chExt cx="6154131" cy="2320755"/>
          </a:xfrm>
        </p:grpSpPr>
        <p:sp>
          <p:nvSpPr>
            <p:cNvPr id="59" name="Google Shape;59;p11"/>
            <p:cNvSpPr/>
            <p:nvPr/>
          </p:nvSpPr>
          <p:spPr>
            <a:xfrm>
              <a:off x="1013241" y="1309528"/>
              <a:ext cx="6154112" cy="2320755"/>
            </a:xfrm>
            <a:custGeom>
              <a:rect b="b" l="l" r="r" t="t"/>
              <a:pathLst>
                <a:path extrusionOk="0" h="24438" w="64804">
                  <a:moveTo>
                    <a:pt x="57585" y="8005"/>
                  </a:moveTo>
                  <a:cubicBezTo>
                    <a:pt x="57101" y="7985"/>
                    <a:pt x="56638" y="7864"/>
                    <a:pt x="56214" y="7642"/>
                  </a:cubicBezTo>
                  <a:cubicBezTo>
                    <a:pt x="56214" y="7642"/>
                    <a:pt x="47040" y="202"/>
                    <a:pt x="32039" y="101"/>
                  </a:cubicBezTo>
                  <a:cubicBezTo>
                    <a:pt x="18187" y="0"/>
                    <a:pt x="8247" y="7642"/>
                    <a:pt x="8247" y="7642"/>
                  </a:cubicBezTo>
                  <a:cubicBezTo>
                    <a:pt x="7824" y="7864"/>
                    <a:pt x="7340" y="7985"/>
                    <a:pt x="6856" y="8005"/>
                  </a:cubicBezTo>
                  <a:lnTo>
                    <a:pt x="767" y="8005"/>
                  </a:lnTo>
                  <a:cubicBezTo>
                    <a:pt x="344" y="8005"/>
                    <a:pt x="1" y="8348"/>
                    <a:pt x="1" y="8771"/>
                  </a:cubicBezTo>
                  <a:lnTo>
                    <a:pt x="1" y="23671"/>
                  </a:lnTo>
                  <a:cubicBezTo>
                    <a:pt x="1" y="24095"/>
                    <a:pt x="344" y="24437"/>
                    <a:pt x="767" y="24437"/>
                  </a:cubicBezTo>
                  <a:lnTo>
                    <a:pt x="64057" y="24437"/>
                  </a:lnTo>
                  <a:cubicBezTo>
                    <a:pt x="64481" y="24417"/>
                    <a:pt x="64803" y="24095"/>
                    <a:pt x="64803" y="23671"/>
                  </a:cubicBezTo>
                  <a:lnTo>
                    <a:pt x="64803" y="8751"/>
                  </a:lnTo>
                  <a:cubicBezTo>
                    <a:pt x="64803" y="8348"/>
                    <a:pt x="64481" y="8005"/>
                    <a:pt x="64057" y="8005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1013241" y="1456914"/>
              <a:ext cx="2016392" cy="2171470"/>
            </a:xfrm>
            <a:custGeom>
              <a:rect b="b" l="l" r="r" t="t"/>
              <a:pathLst>
                <a:path extrusionOk="0" h="22866" w="21233">
                  <a:moveTo>
                    <a:pt x="8247" y="6070"/>
                  </a:moveTo>
                  <a:cubicBezTo>
                    <a:pt x="7824" y="6291"/>
                    <a:pt x="7340" y="6433"/>
                    <a:pt x="6856" y="6453"/>
                  </a:cubicBezTo>
                  <a:lnTo>
                    <a:pt x="767" y="6453"/>
                  </a:lnTo>
                  <a:cubicBezTo>
                    <a:pt x="344" y="6453"/>
                    <a:pt x="1" y="6775"/>
                    <a:pt x="1" y="7199"/>
                  </a:cubicBezTo>
                  <a:lnTo>
                    <a:pt x="1" y="22119"/>
                  </a:lnTo>
                  <a:cubicBezTo>
                    <a:pt x="1" y="22522"/>
                    <a:pt x="344" y="22865"/>
                    <a:pt x="767" y="22865"/>
                  </a:cubicBezTo>
                  <a:lnTo>
                    <a:pt x="1513" y="22865"/>
                  </a:lnTo>
                  <a:lnTo>
                    <a:pt x="21232" y="1"/>
                  </a:lnTo>
                  <a:cubicBezTo>
                    <a:pt x="13308" y="2198"/>
                    <a:pt x="8247" y="6070"/>
                    <a:pt x="8247" y="6070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10590"/>
                  </a:srgbClr>
                </a:gs>
                <a:gs pos="100000">
                  <a:srgbClr val="FFFFFF">
                    <a:alpha val="0"/>
                    <a:alpha val="1059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1"/>
            <p:cNvSpPr/>
            <p:nvPr/>
          </p:nvSpPr>
          <p:spPr>
            <a:xfrm>
              <a:off x="4490498" y="1801543"/>
              <a:ext cx="2676873" cy="1826842"/>
            </a:xfrm>
            <a:custGeom>
              <a:rect b="b" l="l" r="r" t="t"/>
              <a:pathLst>
                <a:path extrusionOk="0" h="19237" w="28188">
                  <a:moveTo>
                    <a:pt x="27441" y="19236"/>
                  </a:moveTo>
                  <a:cubicBezTo>
                    <a:pt x="27865" y="19236"/>
                    <a:pt x="28187" y="18893"/>
                    <a:pt x="28187" y="18470"/>
                  </a:cubicBezTo>
                  <a:lnTo>
                    <a:pt x="28187" y="3570"/>
                  </a:lnTo>
                  <a:cubicBezTo>
                    <a:pt x="28187" y="3167"/>
                    <a:pt x="27865" y="2824"/>
                    <a:pt x="27441" y="2824"/>
                  </a:cubicBezTo>
                  <a:lnTo>
                    <a:pt x="20969" y="2824"/>
                  </a:lnTo>
                  <a:cubicBezTo>
                    <a:pt x="20485" y="2804"/>
                    <a:pt x="20022" y="2683"/>
                    <a:pt x="19598" y="2461"/>
                  </a:cubicBezTo>
                  <a:cubicBezTo>
                    <a:pt x="18368" y="1533"/>
                    <a:pt x="17098" y="707"/>
                    <a:pt x="15747" y="1"/>
                  </a:cubicBezTo>
                  <a:lnTo>
                    <a:pt x="0" y="19236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11"/>
          <p:cNvSpPr txBox="1"/>
          <p:nvPr>
            <p:ph hasCustomPrompt="1" type="title"/>
          </p:nvPr>
        </p:nvSpPr>
        <p:spPr>
          <a:xfrm>
            <a:off x="1284000" y="1465038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/>
          <p:nvPr>
            <p:ph idx="1" type="subTitle"/>
          </p:nvPr>
        </p:nvSpPr>
        <p:spPr>
          <a:xfrm>
            <a:off x="1284000" y="3219146"/>
            <a:ext cx="65760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2045625" y="1448925"/>
            <a:ext cx="22986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045625" y="1976627"/>
            <a:ext cx="2298600" cy="60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title"/>
          </p:nvPr>
        </p:nvSpPr>
        <p:spPr>
          <a:xfrm>
            <a:off x="5863550" y="1448925"/>
            <a:ext cx="2298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13"/>
          <p:cNvSpPr txBox="1"/>
          <p:nvPr>
            <p:ph idx="3" type="subTitle"/>
          </p:nvPr>
        </p:nvSpPr>
        <p:spPr>
          <a:xfrm>
            <a:off x="5863550" y="1976625"/>
            <a:ext cx="22986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4" type="title"/>
          </p:nvPr>
        </p:nvSpPr>
        <p:spPr>
          <a:xfrm>
            <a:off x="2045625" y="3235102"/>
            <a:ext cx="2298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3"/>
          <p:cNvSpPr txBox="1"/>
          <p:nvPr>
            <p:ph idx="5" type="subTitle"/>
          </p:nvPr>
        </p:nvSpPr>
        <p:spPr>
          <a:xfrm>
            <a:off x="2045625" y="3762823"/>
            <a:ext cx="22986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6" type="title"/>
          </p:nvPr>
        </p:nvSpPr>
        <p:spPr>
          <a:xfrm>
            <a:off x="5863550" y="3235100"/>
            <a:ext cx="2298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" name="Google Shape;73;p13"/>
          <p:cNvSpPr txBox="1"/>
          <p:nvPr>
            <p:ph idx="7" type="subTitle"/>
          </p:nvPr>
        </p:nvSpPr>
        <p:spPr>
          <a:xfrm>
            <a:off x="5863550" y="3762821"/>
            <a:ext cx="22986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9" type="title"/>
          </p:nvPr>
        </p:nvSpPr>
        <p:spPr>
          <a:xfrm>
            <a:off x="1121762" y="1751025"/>
            <a:ext cx="844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hasCustomPrompt="1" idx="13" type="title"/>
          </p:nvPr>
        </p:nvSpPr>
        <p:spPr>
          <a:xfrm>
            <a:off x="1121762" y="3478800"/>
            <a:ext cx="844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/>
          <p:nvPr>
            <p:ph hasCustomPrompt="1" idx="14" type="title"/>
          </p:nvPr>
        </p:nvSpPr>
        <p:spPr>
          <a:xfrm>
            <a:off x="4951275" y="1751025"/>
            <a:ext cx="844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hasCustomPrompt="1" idx="15" type="title"/>
          </p:nvPr>
        </p:nvSpPr>
        <p:spPr>
          <a:xfrm>
            <a:off x="4951275" y="3478800"/>
            <a:ext cx="844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/>
          <p:nvPr/>
        </p:nvSpPr>
        <p:spPr>
          <a:xfrm>
            <a:off x="2134175" y="3792437"/>
            <a:ext cx="4953000" cy="1995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rotWithShape="0" algn="bl" dir="6900000" dist="95250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14"/>
          <p:cNvGrpSpPr/>
          <p:nvPr/>
        </p:nvGrpSpPr>
        <p:grpSpPr>
          <a:xfrm>
            <a:off x="895320" y="709197"/>
            <a:ext cx="7299789" cy="3641931"/>
            <a:chOff x="895320" y="709197"/>
            <a:chExt cx="7299789" cy="3641931"/>
          </a:xfrm>
        </p:grpSpPr>
        <p:sp>
          <p:nvSpPr>
            <p:cNvPr id="82" name="Google Shape;82;p14"/>
            <p:cNvSpPr/>
            <p:nvPr/>
          </p:nvSpPr>
          <p:spPr>
            <a:xfrm>
              <a:off x="897979" y="709197"/>
              <a:ext cx="7294495" cy="3641931"/>
            </a:xfrm>
            <a:custGeom>
              <a:rect b="b" l="l" r="r" t="t"/>
              <a:pathLst>
                <a:path extrusionOk="0" h="27402" w="54884">
                  <a:moveTo>
                    <a:pt x="53573" y="23269"/>
                  </a:moveTo>
                  <a:cubicBezTo>
                    <a:pt x="54319" y="23047"/>
                    <a:pt x="54843" y="22361"/>
                    <a:pt x="54884" y="21555"/>
                  </a:cubicBezTo>
                  <a:lnTo>
                    <a:pt x="54884" y="5848"/>
                  </a:lnTo>
                  <a:cubicBezTo>
                    <a:pt x="54843" y="5062"/>
                    <a:pt x="54319" y="4376"/>
                    <a:pt x="53573" y="4134"/>
                  </a:cubicBezTo>
                  <a:cubicBezTo>
                    <a:pt x="53573" y="4134"/>
                    <a:pt x="38149" y="1"/>
                    <a:pt x="27261" y="1"/>
                  </a:cubicBezTo>
                  <a:cubicBezTo>
                    <a:pt x="16373" y="1"/>
                    <a:pt x="1291" y="4134"/>
                    <a:pt x="1291" y="4134"/>
                  </a:cubicBezTo>
                  <a:cubicBezTo>
                    <a:pt x="545" y="4376"/>
                    <a:pt x="21" y="5062"/>
                    <a:pt x="1" y="5848"/>
                  </a:cubicBezTo>
                  <a:lnTo>
                    <a:pt x="1" y="21555"/>
                  </a:lnTo>
                  <a:cubicBezTo>
                    <a:pt x="21" y="22361"/>
                    <a:pt x="545" y="23047"/>
                    <a:pt x="1291" y="23289"/>
                  </a:cubicBezTo>
                  <a:cubicBezTo>
                    <a:pt x="1291" y="23289"/>
                    <a:pt x="16373" y="27402"/>
                    <a:pt x="27261" y="27402"/>
                  </a:cubicBezTo>
                  <a:cubicBezTo>
                    <a:pt x="38149" y="27402"/>
                    <a:pt x="53573" y="23269"/>
                    <a:pt x="53573" y="23269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895320" y="792397"/>
              <a:ext cx="2663865" cy="2961179"/>
            </a:xfrm>
            <a:custGeom>
              <a:rect b="b" l="l" r="r" t="t"/>
              <a:pathLst>
                <a:path extrusionOk="0" h="22280" w="20043">
                  <a:moveTo>
                    <a:pt x="1291" y="3629"/>
                  </a:moveTo>
                  <a:cubicBezTo>
                    <a:pt x="545" y="3871"/>
                    <a:pt x="41" y="4557"/>
                    <a:pt x="1" y="5323"/>
                  </a:cubicBezTo>
                  <a:lnTo>
                    <a:pt x="1" y="20788"/>
                  </a:lnTo>
                  <a:cubicBezTo>
                    <a:pt x="21" y="21393"/>
                    <a:pt x="344" y="21957"/>
                    <a:pt x="868" y="22280"/>
                  </a:cubicBezTo>
                  <a:lnTo>
                    <a:pt x="20042" y="0"/>
                  </a:lnTo>
                  <a:cubicBezTo>
                    <a:pt x="10768" y="1048"/>
                    <a:pt x="1291" y="3629"/>
                    <a:pt x="1291" y="3629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4810487" y="1132638"/>
              <a:ext cx="3384622" cy="3210514"/>
            </a:xfrm>
            <a:custGeom>
              <a:rect b="b" l="l" r="r" t="t"/>
              <a:pathLst>
                <a:path extrusionOk="0" h="24156" w="25466">
                  <a:moveTo>
                    <a:pt x="24175" y="19921"/>
                  </a:moveTo>
                  <a:cubicBezTo>
                    <a:pt x="24921" y="19679"/>
                    <a:pt x="25425" y="18994"/>
                    <a:pt x="25466" y="18228"/>
                  </a:cubicBezTo>
                  <a:lnTo>
                    <a:pt x="25466" y="2763"/>
                  </a:lnTo>
                  <a:cubicBezTo>
                    <a:pt x="25425" y="1997"/>
                    <a:pt x="24901" y="1311"/>
                    <a:pt x="24175" y="1089"/>
                  </a:cubicBezTo>
                  <a:cubicBezTo>
                    <a:pt x="24175" y="1089"/>
                    <a:pt x="22441" y="626"/>
                    <a:pt x="19760" y="1"/>
                  </a:cubicBezTo>
                  <a:lnTo>
                    <a:pt x="0" y="24155"/>
                  </a:lnTo>
                  <a:cubicBezTo>
                    <a:pt x="10525" y="23732"/>
                    <a:pt x="24175" y="19921"/>
                    <a:pt x="24175" y="19921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4"/>
          <p:cNvSpPr txBox="1"/>
          <p:nvPr>
            <p:ph type="title"/>
          </p:nvPr>
        </p:nvSpPr>
        <p:spPr>
          <a:xfrm>
            <a:off x="1120725" y="2603150"/>
            <a:ext cx="69027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6" name="Google Shape;86;p14"/>
          <p:cNvSpPr txBox="1"/>
          <p:nvPr>
            <p:ph hasCustomPrompt="1" idx="2" type="title"/>
          </p:nvPr>
        </p:nvSpPr>
        <p:spPr>
          <a:xfrm>
            <a:off x="2996550" y="123675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2391925" y="3552325"/>
            <a:ext cx="4360200" cy="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1735050" y="3780925"/>
            <a:ext cx="5751300" cy="1995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rotWithShape="0" algn="bl" dir="6900000" dist="95250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" name="Google Shape;90;p15"/>
          <p:cNvGrpSpPr/>
          <p:nvPr/>
        </p:nvGrpSpPr>
        <p:grpSpPr>
          <a:xfrm>
            <a:off x="895320" y="709197"/>
            <a:ext cx="7299789" cy="3641931"/>
            <a:chOff x="895320" y="709197"/>
            <a:chExt cx="7299789" cy="3641931"/>
          </a:xfrm>
        </p:grpSpPr>
        <p:sp>
          <p:nvSpPr>
            <p:cNvPr id="91" name="Google Shape;91;p15"/>
            <p:cNvSpPr/>
            <p:nvPr/>
          </p:nvSpPr>
          <p:spPr>
            <a:xfrm>
              <a:off x="897979" y="709197"/>
              <a:ext cx="7294495" cy="3641931"/>
            </a:xfrm>
            <a:custGeom>
              <a:rect b="b" l="l" r="r" t="t"/>
              <a:pathLst>
                <a:path extrusionOk="0" h="27402" w="54884">
                  <a:moveTo>
                    <a:pt x="53573" y="23269"/>
                  </a:moveTo>
                  <a:cubicBezTo>
                    <a:pt x="54319" y="23047"/>
                    <a:pt x="54843" y="22361"/>
                    <a:pt x="54884" y="21555"/>
                  </a:cubicBezTo>
                  <a:lnTo>
                    <a:pt x="54884" y="5848"/>
                  </a:lnTo>
                  <a:cubicBezTo>
                    <a:pt x="54843" y="5062"/>
                    <a:pt x="54319" y="4376"/>
                    <a:pt x="53573" y="4134"/>
                  </a:cubicBezTo>
                  <a:cubicBezTo>
                    <a:pt x="53573" y="4134"/>
                    <a:pt x="38149" y="1"/>
                    <a:pt x="27261" y="1"/>
                  </a:cubicBezTo>
                  <a:cubicBezTo>
                    <a:pt x="16373" y="1"/>
                    <a:pt x="1291" y="4134"/>
                    <a:pt x="1291" y="4134"/>
                  </a:cubicBezTo>
                  <a:cubicBezTo>
                    <a:pt x="545" y="4376"/>
                    <a:pt x="21" y="5062"/>
                    <a:pt x="1" y="5848"/>
                  </a:cubicBezTo>
                  <a:lnTo>
                    <a:pt x="1" y="21555"/>
                  </a:lnTo>
                  <a:cubicBezTo>
                    <a:pt x="21" y="22361"/>
                    <a:pt x="545" y="23047"/>
                    <a:pt x="1291" y="23289"/>
                  </a:cubicBezTo>
                  <a:cubicBezTo>
                    <a:pt x="1291" y="23289"/>
                    <a:pt x="16373" y="27402"/>
                    <a:pt x="27261" y="27402"/>
                  </a:cubicBezTo>
                  <a:cubicBezTo>
                    <a:pt x="38149" y="27402"/>
                    <a:pt x="53573" y="23269"/>
                    <a:pt x="53573" y="23269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895320" y="792397"/>
              <a:ext cx="2663865" cy="2961179"/>
            </a:xfrm>
            <a:custGeom>
              <a:rect b="b" l="l" r="r" t="t"/>
              <a:pathLst>
                <a:path extrusionOk="0" h="22280" w="20043">
                  <a:moveTo>
                    <a:pt x="1291" y="3629"/>
                  </a:moveTo>
                  <a:cubicBezTo>
                    <a:pt x="545" y="3871"/>
                    <a:pt x="41" y="4557"/>
                    <a:pt x="1" y="5323"/>
                  </a:cubicBezTo>
                  <a:lnTo>
                    <a:pt x="1" y="20788"/>
                  </a:lnTo>
                  <a:cubicBezTo>
                    <a:pt x="21" y="21393"/>
                    <a:pt x="344" y="21957"/>
                    <a:pt x="868" y="22280"/>
                  </a:cubicBezTo>
                  <a:lnTo>
                    <a:pt x="20042" y="0"/>
                  </a:lnTo>
                  <a:cubicBezTo>
                    <a:pt x="10768" y="1048"/>
                    <a:pt x="1291" y="3629"/>
                    <a:pt x="1291" y="3629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4810487" y="1132638"/>
              <a:ext cx="3384622" cy="3210514"/>
            </a:xfrm>
            <a:custGeom>
              <a:rect b="b" l="l" r="r" t="t"/>
              <a:pathLst>
                <a:path extrusionOk="0" h="24156" w="25466">
                  <a:moveTo>
                    <a:pt x="24175" y="19921"/>
                  </a:moveTo>
                  <a:cubicBezTo>
                    <a:pt x="24921" y="19679"/>
                    <a:pt x="25425" y="18994"/>
                    <a:pt x="25466" y="18228"/>
                  </a:cubicBezTo>
                  <a:lnTo>
                    <a:pt x="25466" y="2763"/>
                  </a:lnTo>
                  <a:cubicBezTo>
                    <a:pt x="25425" y="1997"/>
                    <a:pt x="24901" y="1311"/>
                    <a:pt x="24175" y="1089"/>
                  </a:cubicBezTo>
                  <a:cubicBezTo>
                    <a:pt x="24175" y="1089"/>
                    <a:pt x="22441" y="626"/>
                    <a:pt x="19760" y="1"/>
                  </a:cubicBezTo>
                  <a:lnTo>
                    <a:pt x="0" y="24155"/>
                  </a:lnTo>
                  <a:cubicBezTo>
                    <a:pt x="10525" y="23732"/>
                    <a:pt x="24175" y="19921"/>
                    <a:pt x="24175" y="19921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5"/>
          <p:cNvSpPr txBox="1"/>
          <p:nvPr>
            <p:ph type="title"/>
          </p:nvPr>
        </p:nvSpPr>
        <p:spPr>
          <a:xfrm>
            <a:off x="2290025" y="324682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1458125" y="1364775"/>
            <a:ext cx="6227700" cy="141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6"/>
          <p:cNvGrpSpPr/>
          <p:nvPr/>
        </p:nvGrpSpPr>
        <p:grpSpPr>
          <a:xfrm>
            <a:off x="1345825" y="906825"/>
            <a:ext cx="6452369" cy="3329854"/>
            <a:chOff x="1345825" y="906825"/>
            <a:chExt cx="6452369" cy="3329854"/>
          </a:xfrm>
        </p:grpSpPr>
        <p:sp>
          <p:nvSpPr>
            <p:cNvPr id="98" name="Google Shape;98;p16"/>
            <p:cNvSpPr/>
            <p:nvPr/>
          </p:nvSpPr>
          <p:spPr>
            <a:xfrm>
              <a:off x="1345825" y="906825"/>
              <a:ext cx="6452358" cy="3329852"/>
            </a:xfrm>
            <a:custGeom>
              <a:rect b="b" l="l" r="r" t="t"/>
              <a:pathLst>
                <a:path extrusionOk="0" h="41657" w="65126">
                  <a:moveTo>
                    <a:pt x="7178" y="1"/>
                  </a:moveTo>
                  <a:lnTo>
                    <a:pt x="57947" y="1"/>
                  </a:lnTo>
                  <a:cubicBezTo>
                    <a:pt x="61920" y="1"/>
                    <a:pt x="65125" y="3186"/>
                    <a:pt x="65125" y="7178"/>
                  </a:cubicBezTo>
                  <a:lnTo>
                    <a:pt x="65125" y="34479"/>
                  </a:lnTo>
                  <a:cubicBezTo>
                    <a:pt x="65125" y="38451"/>
                    <a:pt x="61920" y="41657"/>
                    <a:pt x="57947" y="41657"/>
                  </a:cubicBezTo>
                  <a:lnTo>
                    <a:pt x="7178" y="41657"/>
                  </a:lnTo>
                  <a:cubicBezTo>
                    <a:pt x="3186" y="41657"/>
                    <a:pt x="0" y="38451"/>
                    <a:pt x="0" y="34479"/>
                  </a:cubicBezTo>
                  <a:lnTo>
                    <a:pt x="0" y="7178"/>
                  </a:lnTo>
                  <a:cubicBezTo>
                    <a:pt x="0" y="3186"/>
                    <a:pt x="3186" y="1"/>
                    <a:pt x="7178" y="1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700" scaled="0"/>
            </a:gra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 dist="19050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1345828" y="919455"/>
              <a:ext cx="2594972" cy="2414437"/>
            </a:xfrm>
            <a:custGeom>
              <a:rect b="b" l="l" r="r" t="t"/>
              <a:pathLst>
                <a:path extrusionOk="0" h="30205" w="26192">
                  <a:moveTo>
                    <a:pt x="7097" y="1"/>
                  </a:moveTo>
                  <a:cubicBezTo>
                    <a:pt x="3186" y="1"/>
                    <a:pt x="0" y="3166"/>
                    <a:pt x="20" y="7098"/>
                  </a:cubicBezTo>
                  <a:lnTo>
                    <a:pt x="20" y="30204"/>
                  </a:lnTo>
                  <a:lnTo>
                    <a:pt x="26191" y="1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4024625" y="929375"/>
              <a:ext cx="3773569" cy="3307304"/>
            </a:xfrm>
            <a:custGeom>
              <a:rect b="b" l="l" r="r" t="t"/>
              <a:pathLst>
                <a:path extrusionOk="0" h="40649" w="38088">
                  <a:moveTo>
                    <a:pt x="30990" y="40628"/>
                  </a:moveTo>
                  <a:cubicBezTo>
                    <a:pt x="34902" y="40648"/>
                    <a:pt x="38067" y="37462"/>
                    <a:pt x="38087" y="33551"/>
                  </a:cubicBezTo>
                  <a:lnTo>
                    <a:pt x="38087" y="6674"/>
                  </a:lnTo>
                  <a:cubicBezTo>
                    <a:pt x="38067" y="3670"/>
                    <a:pt x="36192" y="1008"/>
                    <a:pt x="33390" y="0"/>
                  </a:cubicBezTo>
                  <a:lnTo>
                    <a:pt x="0" y="40628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6"/>
          <p:cNvSpPr/>
          <p:nvPr/>
        </p:nvSpPr>
        <p:spPr>
          <a:xfrm>
            <a:off x="1632050" y="3809825"/>
            <a:ext cx="5957400" cy="1995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rotWithShape="0" algn="bl" dir="6900000" dist="95250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 txBox="1"/>
          <p:nvPr>
            <p:ph idx="1" type="subTitle"/>
          </p:nvPr>
        </p:nvSpPr>
        <p:spPr>
          <a:xfrm>
            <a:off x="2387150" y="3029138"/>
            <a:ext cx="43698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type="title"/>
          </p:nvPr>
        </p:nvSpPr>
        <p:spPr>
          <a:xfrm>
            <a:off x="2563050" y="1490363"/>
            <a:ext cx="40179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" type="subTitle"/>
          </p:nvPr>
        </p:nvSpPr>
        <p:spPr>
          <a:xfrm>
            <a:off x="1569750" y="2679269"/>
            <a:ext cx="3309300" cy="8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1634400" y="1406756"/>
            <a:ext cx="3423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idx="1" type="subTitle"/>
          </p:nvPr>
        </p:nvSpPr>
        <p:spPr>
          <a:xfrm>
            <a:off x="5244070" y="2828176"/>
            <a:ext cx="2670000" cy="8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4862250" y="1638473"/>
            <a:ext cx="3433800" cy="102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1569748" y="2831381"/>
            <a:ext cx="3309300" cy="8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1569750" y="1254650"/>
            <a:ext cx="3309300" cy="10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idx="1" type="subTitle"/>
          </p:nvPr>
        </p:nvSpPr>
        <p:spPr>
          <a:xfrm>
            <a:off x="2917350" y="3841700"/>
            <a:ext cx="3309300" cy="7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1698300" y="2764100"/>
            <a:ext cx="5747400" cy="10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792351" y="778489"/>
            <a:ext cx="7552349" cy="2848030"/>
            <a:chOff x="1013241" y="1309528"/>
            <a:chExt cx="6154131" cy="2320755"/>
          </a:xfrm>
        </p:grpSpPr>
        <p:sp>
          <p:nvSpPr>
            <p:cNvPr id="20" name="Google Shape;20;p3"/>
            <p:cNvSpPr/>
            <p:nvPr/>
          </p:nvSpPr>
          <p:spPr>
            <a:xfrm>
              <a:off x="1013241" y="1309528"/>
              <a:ext cx="6154112" cy="2320755"/>
            </a:xfrm>
            <a:custGeom>
              <a:rect b="b" l="l" r="r" t="t"/>
              <a:pathLst>
                <a:path extrusionOk="0" h="24438" w="64804">
                  <a:moveTo>
                    <a:pt x="57585" y="8005"/>
                  </a:moveTo>
                  <a:cubicBezTo>
                    <a:pt x="57101" y="7985"/>
                    <a:pt x="56638" y="7864"/>
                    <a:pt x="56214" y="7642"/>
                  </a:cubicBezTo>
                  <a:cubicBezTo>
                    <a:pt x="56214" y="7642"/>
                    <a:pt x="47040" y="202"/>
                    <a:pt x="32039" y="101"/>
                  </a:cubicBezTo>
                  <a:cubicBezTo>
                    <a:pt x="18187" y="0"/>
                    <a:pt x="8247" y="7642"/>
                    <a:pt x="8247" y="7642"/>
                  </a:cubicBezTo>
                  <a:cubicBezTo>
                    <a:pt x="7824" y="7864"/>
                    <a:pt x="7340" y="7985"/>
                    <a:pt x="6856" y="8005"/>
                  </a:cubicBezTo>
                  <a:lnTo>
                    <a:pt x="767" y="8005"/>
                  </a:lnTo>
                  <a:cubicBezTo>
                    <a:pt x="344" y="8005"/>
                    <a:pt x="1" y="8348"/>
                    <a:pt x="1" y="8771"/>
                  </a:cubicBezTo>
                  <a:lnTo>
                    <a:pt x="1" y="23671"/>
                  </a:lnTo>
                  <a:cubicBezTo>
                    <a:pt x="1" y="24095"/>
                    <a:pt x="344" y="24437"/>
                    <a:pt x="767" y="24437"/>
                  </a:cubicBezTo>
                  <a:lnTo>
                    <a:pt x="64057" y="24437"/>
                  </a:lnTo>
                  <a:cubicBezTo>
                    <a:pt x="64481" y="24417"/>
                    <a:pt x="64803" y="24095"/>
                    <a:pt x="64803" y="23671"/>
                  </a:cubicBezTo>
                  <a:lnTo>
                    <a:pt x="64803" y="8751"/>
                  </a:lnTo>
                  <a:cubicBezTo>
                    <a:pt x="64803" y="8348"/>
                    <a:pt x="64481" y="8005"/>
                    <a:pt x="64057" y="8005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85725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013241" y="1456914"/>
              <a:ext cx="2016392" cy="2171470"/>
            </a:xfrm>
            <a:custGeom>
              <a:rect b="b" l="l" r="r" t="t"/>
              <a:pathLst>
                <a:path extrusionOk="0" h="22866" w="21233">
                  <a:moveTo>
                    <a:pt x="8247" y="6070"/>
                  </a:moveTo>
                  <a:cubicBezTo>
                    <a:pt x="7824" y="6291"/>
                    <a:pt x="7340" y="6433"/>
                    <a:pt x="6856" y="6453"/>
                  </a:cubicBezTo>
                  <a:lnTo>
                    <a:pt x="767" y="6453"/>
                  </a:lnTo>
                  <a:cubicBezTo>
                    <a:pt x="344" y="6453"/>
                    <a:pt x="1" y="6775"/>
                    <a:pt x="1" y="7199"/>
                  </a:cubicBezTo>
                  <a:lnTo>
                    <a:pt x="1" y="22119"/>
                  </a:lnTo>
                  <a:cubicBezTo>
                    <a:pt x="1" y="22522"/>
                    <a:pt x="344" y="22865"/>
                    <a:pt x="767" y="22865"/>
                  </a:cubicBezTo>
                  <a:lnTo>
                    <a:pt x="1513" y="22865"/>
                  </a:lnTo>
                  <a:lnTo>
                    <a:pt x="21232" y="1"/>
                  </a:lnTo>
                  <a:cubicBezTo>
                    <a:pt x="13308" y="2198"/>
                    <a:pt x="8247" y="6070"/>
                    <a:pt x="8247" y="6070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10590"/>
                  </a:srgbClr>
                </a:gs>
                <a:gs pos="100000">
                  <a:srgbClr val="FFFFFF">
                    <a:alpha val="0"/>
                    <a:alpha val="1059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490498" y="1801543"/>
              <a:ext cx="2676873" cy="1826842"/>
            </a:xfrm>
            <a:custGeom>
              <a:rect b="b" l="l" r="r" t="t"/>
              <a:pathLst>
                <a:path extrusionOk="0" h="19237" w="28188">
                  <a:moveTo>
                    <a:pt x="27441" y="19236"/>
                  </a:moveTo>
                  <a:cubicBezTo>
                    <a:pt x="27865" y="19236"/>
                    <a:pt x="28187" y="18893"/>
                    <a:pt x="28187" y="18470"/>
                  </a:cubicBezTo>
                  <a:lnTo>
                    <a:pt x="28187" y="3570"/>
                  </a:lnTo>
                  <a:cubicBezTo>
                    <a:pt x="28187" y="3167"/>
                    <a:pt x="27865" y="2824"/>
                    <a:pt x="27441" y="2824"/>
                  </a:cubicBezTo>
                  <a:lnTo>
                    <a:pt x="20969" y="2824"/>
                  </a:lnTo>
                  <a:cubicBezTo>
                    <a:pt x="20485" y="2804"/>
                    <a:pt x="20022" y="2683"/>
                    <a:pt x="19598" y="2461"/>
                  </a:cubicBezTo>
                  <a:cubicBezTo>
                    <a:pt x="18368" y="1533"/>
                    <a:pt x="17098" y="707"/>
                    <a:pt x="15747" y="1"/>
                  </a:cubicBezTo>
                  <a:lnTo>
                    <a:pt x="0" y="19236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1731175" y="2603150"/>
            <a:ext cx="56817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2" type="title"/>
          </p:nvPr>
        </p:nvSpPr>
        <p:spPr>
          <a:xfrm>
            <a:off x="2996550" y="123670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2391925" y="3859200"/>
            <a:ext cx="4360200" cy="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_1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467213" y="1380538"/>
            <a:ext cx="3804900" cy="29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1_1_1_1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720000" y="1045850"/>
            <a:ext cx="7704000" cy="3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idx="1" type="subTitle"/>
          </p:nvPr>
        </p:nvSpPr>
        <p:spPr>
          <a:xfrm>
            <a:off x="2860197" y="1295925"/>
            <a:ext cx="2705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200">
                <a:latin typeface="Kodchasan"/>
                <a:ea typeface="Kodchasan"/>
                <a:cs typeface="Kodchasan"/>
                <a:sym typeface="Kodchas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2" type="subTitle"/>
          </p:nvPr>
        </p:nvSpPr>
        <p:spPr>
          <a:xfrm>
            <a:off x="3652897" y="2909800"/>
            <a:ext cx="2547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200">
                <a:latin typeface="Kodchasan"/>
                <a:ea typeface="Kodchasan"/>
                <a:cs typeface="Kodchasan"/>
                <a:sym typeface="Kodchas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3" type="subTitle"/>
          </p:nvPr>
        </p:nvSpPr>
        <p:spPr>
          <a:xfrm>
            <a:off x="3018621" y="2072775"/>
            <a:ext cx="24159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4" type="subTitle"/>
          </p:nvPr>
        </p:nvSpPr>
        <p:spPr>
          <a:xfrm>
            <a:off x="3784221" y="3678600"/>
            <a:ext cx="24159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" type="subTitle"/>
          </p:nvPr>
        </p:nvSpPr>
        <p:spPr>
          <a:xfrm>
            <a:off x="838013" y="2299950"/>
            <a:ext cx="3432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200">
                <a:latin typeface="Kodchasan"/>
                <a:ea typeface="Kodchasan"/>
                <a:cs typeface="Kodchasan"/>
                <a:sym typeface="Kodchas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0" name="Google Shape;130;p24"/>
          <p:cNvSpPr txBox="1"/>
          <p:nvPr>
            <p:ph idx="2" type="subTitle"/>
          </p:nvPr>
        </p:nvSpPr>
        <p:spPr>
          <a:xfrm>
            <a:off x="4873663" y="2299950"/>
            <a:ext cx="3432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200">
                <a:latin typeface="Kodchasan"/>
                <a:ea typeface="Kodchasan"/>
                <a:cs typeface="Kodchasan"/>
                <a:sym typeface="Kodchas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1" name="Google Shape;131;p24"/>
          <p:cNvSpPr txBox="1"/>
          <p:nvPr>
            <p:ph idx="3" type="subTitle"/>
          </p:nvPr>
        </p:nvSpPr>
        <p:spPr>
          <a:xfrm>
            <a:off x="838013" y="2872650"/>
            <a:ext cx="34323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4" type="subTitle"/>
          </p:nvPr>
        </p:nvSpPr>
        <p:spPr>
          <a:xfrm>
            <a:off x="4873663" y="2872650"/>
            <a:ext cx="34323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idx="1" type="subTitle"/>
          </p:nvPr>
        </p:nvSpPr>
        <p:spPr>
          <a:xfrm>
            <a:off x="1332861" y="1514575"/>
            <a:ext cx="3154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500">
                <a:latin typeface="Kodchasan"/>
                <a:ea typeface="Kodchasan"/>
                <a:cs typeface="Kodchasan"/>
                <a:sym typeface="Kodchas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6" name="Google Shape;136;p25"/>
          <p:cNvSpPr txBox="1"/>
          <p:nvPr>
            <p:ph idx="2" type="subTitle"/>
          </p:nvPr>
        </p:nvSpPr>
        <p:spPr>
          <a:xfrm>
            <a:off x="4656331" y="1514575"/>
            <a:ext cx="3154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500">
                <a:latin typeface="Kodchasan"/>
                <a:ea typeface="Kodchasan"/>
                <a:cs typeface="Kodchasan"/>
                <a:sym typeface="Kodchas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3" type="subTitle"/>
          </p:nvPr>
        </p:nvSpPr>
        <p:spPr>
          <a:xfrm>
            <a:off x="1332873" y="2139925"/>
            <a:ext cx="3154800" cy="21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4" type="subTitle"/>
          </p:nvPr>
        </p:nvSpPr>
        <p:spPr>
          <a:xfrm>
            <a:off x="4656343" y="2139925"/>
            <a:ext cx="3154800" cy="21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/>
          <p:nvPr/>
        </p:nvSpPr>
        <p:spPr>
          <a:xfrm>
            <a:off x="525300" y="4138150"/>
            <a:ext cx="8093400" cy="1995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rotWithShape="0" algn="bl" dir="6900000" dist="561975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26"/>
          <p:cNvGrpSpPr/>
          <p:nvPr/>
        </p:nvGrpSpPr>
        <p:grpSpPr>
          <a:xfrm>
            <a:off x="481277" y="1299109"/>
            <a:ext cx="8181460" cy="3309394"/>
            <a:chOff x="733913" y="1271159"/>
            <a:chExt cx="3663231" cy="1493948"/>
          </a:xfrm>
        </p:grpSpPr>
        <p:sp>
          <p:nvSpPr>
            <p:cNvPr id="143" name="Google Shape;143;p26"/>
            <p:cNvSpPr/>
            <p:nvPr/>
          </p:nvSpPr>
          <p:spPr>
            <a:xfrm>
              <a:off x="733913" y="1271159"/>
              <a:ext cx="3663231" cy="1486999"/>
            </a:xfrm>
            <a:custGeom>
              <a:rect b="b" l="l" r="r" t="t"/>
              <a:pathLst>
                <a:path extrusionOk="0" h="17119" w="74562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 dist="19050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733913" y="1271159"/>
              <a:ext cx="710272" cy="1476489"/>
            </a:xfrm>
            <a:custGeom>
              <a:rect b="b" l="l" r="r" t="t"/>
              <a:pathLst>
                <a:path extrusionOk="0" h="16998" w="14457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3217222" y="1271159"/>
              <a:ext cx="1179857" cy="1493948"/>
            </a:xfrm>
            <a:custGeom>
              <a:rect b="b" l="l" r="r" t="t"/>
              <a:pathLst>
                <a:path extrusionOk="0" h="17199" w="24015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26"/>
          <p:cNvSpPr txBox="1"/>
          <p:nvPr>
            <p:ph type="title"/>
          </p:nvPr>
        </p:nvSpPr>
        <p:spPr>
          <a:xfrm>
            <a:off x="720000" y="2674363"/>
            <a:ext cx="2336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7" name="Google Shape;147;p26"/>
          <p:cNvSpPr txBox="1"/>
          <p:nvPr>
            <p:ph idx="1" type="subTitle"/>
          </p:nvPr>
        </p:nvSpPr>
        <p:spPr>
          <a:xfrm>
            <a:off x="720000" y="3202084"/>
            <a:ext cx="2336400" cy="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2" type="title"/>
          </p:nvPr>
        </p:nvSpPr>
        <p:spPr>
          <a:xfrm>
            <a:off x="3403800" y="2674363"/>
            <a:ext cx="2336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9" name="Google Shape;149;p26"/>
          <p:cNvSpPr txBox="1"/>
          <p:nvPr>
            <p:ph idx="3" type="subTitle"/>
          </p:nvPr>
        </p:nvSpPr>
        <p:spPr>
          <a:xfrm>
            <a:off x="3403800" y="3202084"/>
            <a:ext cx="2336400" cy="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4" type="title"/>
          </p:nvPr>
        </p:nvSpPr>
        <p:spPr>
          <a:xfrm>
            <a:off x="6087600" y="2674363"/>
            <a:ext cx="2336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1" name="Google Shape;151;p26"/>
          <p:cNvSpPr txBox="1"/>
          <p:nvPr>
            <p:ph idx="5" type="subTitle"/>
          </p:nvPr>
        </p:nvSpPr>
        <p:spPr>
          <a:xfrm>
            <a:off x="6087600" y="3202084"/>
            <a:ext cx="2336400" cy="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6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677325" y="1224263"/>
            <a:ext cx="3459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5" name="Google Shape;155;p27"/>
          <p:cNvSpPr txBox="1"/>
          <p:nvPr>
            <p:ph idx="1" type="subTitle"/>
          </p:nvPr>
        </p:nvSpPr>
        <p:spPr>
          <a:xfrm>
            <a:off x="3677338" y="1751987"/>
            <a:ext cx="345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2" type="title"/>
          </p:nvPr>
        </p:nvSpPr>
        <p:spPr>
          <a:xfrm>
            <a:off x="3677325" y="2312482"/>
            <a:ext cx="3459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7" name="Google Shape;157;p27"/>
          <p:cNvSpPr txBox="1"/>
          <p:nvPr>
            <p:ph idx="3" type="subTitle"/>
          </p:nvPr>
        </p:nvSpPr>
        <p:spPr>
          <a:xfrm>
            <a:off x="3677350" y="2835775"/>
            <a:ext cx="345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4" type="title"/>
          </p:nvPr>
        </p:nvSpPr>
        <p:spPr>
          <a:xfrm>
            <a:off x="3677325" y="3400692"/>
            <a:ext cx="3459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9" name="Google Shape;159;p27"/>
          <p:cNvSpPr txBox="1"/>
          <p:nvPr>
            <p:ph idx="5" type="subTitle"/>
          </p:nvPr>
        </p:nvSpPr>
        <p:spPr>
          <a:xfrm>
            <a:off x="3677338" y="3928400"/>
            <a:ext cx="3459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/>
          <p:nvPr/>
        </p:nvSpPr>
        <p:spPr>
          <a:xfrm>
            <a:off x="1475863" y="3809825"/>
            <a:ext cx="6269700" cy="1995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rotWithShape="0" algn="bl" dir="6900000" dist="95250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" name="Google Shape;163;p28"/>
          <p:cNvGrpSpPr/>
          <p:nvPr/>
        </p:nvGrpSpPr>
        <p:grpSpPr>
          <a:xfrm>
            <a:off x="481277" y="1307513"/>
            <a:ext cx="8181460" cy="3309394"/>
            <a:chOff x="733913" y="1271159"/>
            <a:chExt cx="3663231" cy="1493948"/>
          </a:xfrm>
        </p:grpSpPr>
        <p:sp>
          <p:nvSpPr>
            <p:cNvPr id="164" name="Google Shape;164;p28"/>
            <p:cNvSpPr/>
            <p:nvPr/>
          </p:nvSpPr>
          <p:spPr>
            <a:xfrm>
              <a:off x="733913" y="1271159"/>
              <a:ext cx="3663231" cy="1486999"/>
            </a:xfrm>
            <a:custGeom>
              <a:rect b="b" l="l" r="r" t="t"/>
              <a:pathLst>
                <a:path extrusionOk="0" h="17119" w="74562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 dist="19050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733913" y="1271159"/>
              <a:ext cx="710272" cy="1476489"/>
            </a:xfrm>
            <a:custGeom>
              <a:rect b="b" l="l" r="r" t="t"/>
              <a:pathLst>
                <a:path extrusionOk="0" h="16998" w="14457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3217222" y="1271159"/>
              <a:ext cx="1179857" cy="1493948"/>
            </a:xfrm>
            <a:custGeom>
              <a:rect b="b" l="l" r="r" t="t"/>
              <a:pathLst>
                <a:path extrusionOk="0" h="17199" w="24015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28"/>
          <p:cNvSpPr txBox="1"/>
          <p:nvPr>
            <p:ph type="title"/>
          </p:nvPr>
        </p:nvSpPr>
        <p:spPr>
          <a:xfrm>
            <a:off x="1963312" y="1573425"/>
            <a:ext cx="2406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8" name="Google Shape;168;p28"/>
          <p:cNvSpPr txBox="1"/>
          <p:nvPr>
            <p:ph idx="1" type="subTitle"/>
          </p:nvPr>
        </p:nvSpPr>
        <p:spPr>
          <a:xfrm>
            <a:off x="1963323" y="2101125"/>
            <a:ext cx="2406600" cy="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8"/>
          <p:cNvSpPr txBox="1"/>
          <p:nvPr>
            <p:ph idx="2" type="title"/>
          </p:nvPr>
        </p:nvSpPr>
        <p:spPr>
          <a:xfrm>
            <a:off x="5913139" y="1573425"/>
            <a:ext cx="2406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0" name="Google Shape;170;p28"/>
          <p:cNvSpPr txBox="1"/>
          <p:nvPr>
            <p:ph idx="3" type="subTitle"/>
          </p:nvPr>
        </p:nvSpPr>
        <p:spPr>
          <a:xfrm>
            <a:off x="5913147" y="2101125"/>
            <a:ext cx="2406600" cy="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8"/>
          <p:cNvSpPr txBox="1"/>
          <p:nvPr>
            <p:ph idx="4" type="title"/>
          </p:nvPr>
        </p:nvSpPr>
        <p:spPr>
          <a:xfrm>
            <a:off x="1963312" y="3103375"/>
            <a:ext cx="2406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2" name="Google Shape;172;p28"/>
          <p:cNvSpPr txBox="1"/>
          <p:nvPr>
            <p:ph idx="5" type="subTitle"/>
          </p:nvPr>
        </p:nvSpPr>
        <p:spPr>
          <a:xfrm>
            <a:off x="1963323" y="3631075"/>
            <a:ext cx="2406600" cy="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8"/>
          <p:cNvSpPr txBox="1"/>
          <p:nvPr>
            <p:ph idx="6" type="title"/>
          </p:nvPr>
        </p:nvSpPr>
        <p:spPr>
          <a:xfrm>
            <a:off x="5913139" y="3103375"/>
            <a:ext cx="2406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4" name="Google Shape;174;p28"/>
          <p:cNvSpPr txBox="1"/>
          <p:nvPr>
            <p:ph idx="7" type="subTitle"/>
          </p:nvPr>
        </p:nvSpPr>
        <p:spPr>
          <a:xfrm>
            <a:off x="5913147" y="3631075"/>
            <a:ext cx="2406600" cy="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8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/>
          <p:nvPr/>
        </p:nvSpPr>
        <p:spPr>
          <a:xfrm>
            <a:off x="525300" y="4138150"/>
            <a:ext cx="8093400" cy="1995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rotWithShape="0" algn="bl" dir="6900000" dist="561975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" name="Google Shape;178;p29"/>
          <p:cNvGrpSpPr/>
          <p:nvPr/>
        </p:nvGrpSpPr>
        <p:grpSpPr>
          <a:xfrm>
            <a:off x="481277" y="1228247"/>
            <a:ext cx="8181460" cy="3175237"/>
            <a:chOff x="733913" y="1271159"/>
            <a:chExt cx="3663231" cy="1493948"/>
          </a:xfrm>
        </p:grpSpPr>
        <p:sp>
          <p:nvSpPr>
            <p:cNvPr id="179" name="Google Shape;179;p29"/>
            <p:cNvSpPr/>
            <p:nvPr/>
          </p:nvSpPr>
          <p:spPr>
            <a:xfrm>
              <a:off x="733913" y="1271159"/>
              <a:ext cx="3663231" cy="1486999"/>
            </a:xfrm>
            <a:custGeom>
              <a:rect b="b" l="l" r="r" t="t"/>
              <a:pathLst>
                <a:path extrusionOk="0" h="17119" w="74562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 dist="19050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733913" y="1271159"/>
              <a:ext cx="710272" cy="1476489"/>
            </a:xfrm>
            <a:custGeom>
              <a:rect b="b" l="l" r="r" t="t"/>
              <a:pathLst>
                <a:path extrusionOk="0" h="16998" w="14457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3217222" y="1271159"/>
              <a:ext cx="1179857" cy="1493948"/>
            </a:xfrm>
            <a:custGeom>
              <a:rect b="b" l="l" r="r" t="t"/>
              <a:pathLst>
                <a:path extrusionOk="0" h="17199" w="24015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29"/>
          <p:cNvSpPr txBox="1"/>
          <p:nvPr>
            <p:ph type="title"/>
          </p:nvPr>
        </p:nvSpPr>
        <p:spPr>
          <a:xfrm>
            <a:off x="1489763" y="1531175"/>
            <a:ext cx="1776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3" name="Google Shape;183;p29"/>
          <p:cNvSpPr txBox="1"/>
          <p:nvPr>
            <p:ph idx="1" type="subTitle"/>
          </p:nvPr>
        </p:nvSpPr>
        <p:spPr>
          <a:xfrm>
            <a:off x="1489763" y="2058872"/>
            <a:ext cx="17763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9"/>
          <p:cNvSpPr txBox="1"/>
          <p:nvPr>
            <p:ph idx="2" type="title"/>
          </p:nvPr>
        </p:nvSpPr>
        <p:spPr>
          <a:xfrm>
            <a:off x="4132588" y="1531175"/>
            <a:ext cx="1776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5" name="Google Shape;185;p29"/>
          <p:cNvSpPr txBox="1"/>
          <p:nvPr>
            <p:ph idx="3" type="subTitle"/>
          </p:nvPr>
        </p:nvSpPr>
        <p:spPr>
          <a:xfrm>
            <a:off x="4132589" y="2058872"/>
            <a:ext cx="17763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9"/>
          <p:cNvSpPr txBox="1"/>
          <p:nvPr>
            <p:ph idx="4" type="title"/>
          </p:nvPr>
        </p:nvSpPr>
        <p:spPr>
          <a:xfrm>
            <a:off x="1489763" y="2910548"/>
            <a:ext cx="1776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7" name="Google Shape;187;p29"/>
          <p:cNvSpPr txBox="1"/>
          <p:nvPr>
            <p:ph idx="5" type="subTitle"/>
          </p:nvPr>
        </p:nvSpPr>
        <p:spPr>
          <a:xfrm>
            <a:off x="1489763" y="3439829"/>
            <a:ext cx="17763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9"/>
          <p:cNvSpPr txBox="1"/>
          <p:nvPr>
            <p:ph idx="6" type="title"/>
          </p:nvPr>
        </p:nvSpPr>
        <p:spPr>
          <a:xfrm>
            <a:off x="4132588" y="2910548"/>
            <a:ext cx="1776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9" name="Google Shape;189;p29"/>
          <p:cNvSpPr txBox="1"/>
          <p:nvPr>
            <p:ph idx="7" type="subTitle"/>
          </p:nvPr>
        </p:nvSpPr>
        <p:spPr>
          <a:xfrm>
            <a:off x="4132589" y="3439829"/>
            <a:ext cx="17763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9"/>
          <p:cNvSpPr txBox="1"/>
          <p:nvPr>
            <p:ph idx="8" type="title"/>
          </p:nvPr>
        </p:nvSpPr>
        <p:spPr>
          <a:xfrm>
            <a:off x="6775413" y="1531175"/>
            <a:ext cx="1776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1" name="Google Shape;191;p29"/>
          <p:cNvSpPr txBox="1"/>
          <p:nvPr>
            <p:ph idx="9" type="subTitle"/>
          </p:nvPr>
        </p:nvSpPr>
        <p:spPr>
          <a:xfrm>
            <a:off x="6775415" y="2058872"/>
            <a:ext cx="17763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9"/>
          <p:cNvSpPr txBox="1"/>
          <p:nvPr>
            <p:ph idx="13" type="title"/>
          </p:nvPr>
        </p:nvSpPr>
        <p:spPr>
          <a:xfrm>
            <a:off x="6775413" y="2910549"/>
            <a:ext cx="1776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3" name="Google Shape;193;p29"/>
          <p:cNvSpPr txBox="1"/>
          <p:nvPr>
            <p:ph idx="14" type="subTitle"/>
          </p:nvPr>
        </p:nvSpPr>
        <p:spPr>
          <a:xfrm>
            <a:off x="6775415" y="3439830"/>
            <a:ext cx="17763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9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hasCustomPrompt="1" type="title"/>
          </p:nvPr>
        </p:nvSpPr>
        <p:spPr>
          <a:xfrm>
            <a:off x="2127700" y="540000"/>
            <a:ext cx="48888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7" name="Google Shape;197;p30"/>
          <p:cNvSpPr txBox="1"/>
          <p:nvPr>
            <p:ph idx="1" type="subTitle"/>
          </p:nvPr>
        </p:nvSpPr>
        <p:spPr>
          <a:xfrm>
            <a:off x="2127700" y="1292103"/>
            <a:ext cx="48888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0"/>
          <p:cNvSpPr txBox="1"/>
          <p:nvPr>
            <p:ph hasCustomPrompt="1" idx="2" type="title"/>
          </p:nvPr>
        </p:nvSpPr>
        <p:spPr>
          <a:xfrm>
            <a:off x="2127700" y="1975592"/>
            <a:ext cx="48888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9" name="Google Shape;199;p30"/>
          <p:cNvSpPr txBox="1"/>
          <p:nvPr>
            <p:ph idx="3" type="subTitle"/>
          </p:nvPr>
        </p:nvSpPr>
        <p:spPr>
          <a:xfrm>
            <a:off x="2127700" y="2727695"/>
            <a:ext cx="48888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0"/>
          <p:cNvSpPr txBox="1"/>
          <p:nvPr>
            <p:ph hasCustomPrompt="1" idx="4" type="title"/>
          </p:nvPr>
        </p:nvSpPr>
        <p:spPr>
          <a:xfrm>
            <a:off x="2127700" y="3411197"/>
            <a:ext cx="48888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1" name="Google Shape;201;p30"/>
          <p:cNvSpPr txBox="1"/>
          <p:nvPr>
            <p:ph idx="5" type="subTitle"/>
          </p:nvPr>
        </p:nvSpPr>
        <p:spPr>
          <a:xfrm>
            <a:off x="2127700" y="4163300"/>
            <a:ext cx="48888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481277" y="1152513"/>
            <a:ext cx="8181460" cy="3660621"/>
            <a:chOff x="733913" y="1271159"/>
            <a:chExt cx="3663231" cy="1493948"/>
          </a:xfrm>
        </p:grpSpPr>
        <p:sp>
          <p:nvSpPr>
            <p:cNvPr id="28" name="Google Shape;28;p4"/>
            <p:cNvSpPr/>
            <p:nvPr/>
          </p:nvSpPr>
          <p:spPr>
            <a:xfrm>
              <a:off x="733913" y="1271159"/>
              <a:ext cx="3663231" cy="1486999"/>
            </a:xfrm>
            <a:custGeom>
              <a:rect b="b" l="l" r="r" t="t"/>
              <a:pathLst>
                <a:path extrusionOk="0" h="17119" w="74562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 dist="19050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733913" y="1271159"/>
              <a:ext cx="710272" cy="1476489"/>
            </a:xfrm>
            <a:custGeom>
              <a:rect b="b" l="l" r="r" t="t"/>
              <a:pathLst>
                <a:path extrusionOk="0" h="16998" w="14457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3217222" y="1271159"/>
              <a:ext cx="1179857" cy="1493948"/>
            </a:xfrm>
            <a:custGeom>
              <a:rect b="b" l="l" r="r" t="t"/>
              <a:pathLst>
                <a:path extrusionOk="0" h="17199" w="24015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hasCustomPrompt="1" type="title"/>
          </p:nvPr>
        </p:nvSpPr>
        <p:spPr>
          <a:xfrm>
            <a:off x="949525" y="2777825"/>
            <a:ext cx="1715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878675" y="3818625"/>
            <a:ext cx="1856700" cy="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1"/>
          <p:cNvSpPr txBox="1"/>
          <p:nvPr>
            <p:ph hasCustomPrompt="1" idx="2" type="title"/>
          </p:nvPr>
        </p:nvSpPr>
        <p:spPr>
          <a:xfrm>
            <a:off x="3714455" y="2777825"/>
            <a:ext cx="1715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6" name="Google Shape;206;p31"/>
          <p:cNvSpPr txBox="1"/>
          <p:nvPr>
            <p:ph idx="3" type="subTitle"/>
          </p:nvPr>
        </p:nvSpPr>
        <p:spPr>
          <a:xfrm>
            <a:off x="3643647" y="3818625"/>
            <a:ext cx="1856700" cy="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1"/>
          <p:cNvSpPr txBox="1"/>
          <p:nvPr>
            <p:ph hasCustomPrompt="1" idx="4" type="title"/>
          </p:nvPr>
        </p:nvSpPr>
        <p:spPr>
          <a:xfrm>
            <a:off x="6483224" y="2777825"/>
            <a:ext cx="1711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8" name="Google Shape;208;p31"/>
          <p:cNvSpPr txBox="1"/>
          <p:nvPr>
            <p:ph idx="5" type="subTitle"/>
          </p:nvPr>
        </p:nvSpPr>
        <p:spPr>
          <a:xfrm>
            <a:off x="6412702" y="3818625"/>
            <a:ext cx="1852500" cy="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1"/>
          <p:cNvSpPr txBox="1"/>
          <p:nvPr>
            <p:ph idx="6" type="title"/>
          </p:nvPr>
        </p:nvSpPr>
        <p:spPr>
          <a:xfrm>
            <a:off x="878675" y="3367125"/>
            <a:ext cx="18567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0" name="Google Shape;210;p31"/>
          <p:cNvSpPr txBox="1"/>
          <p:nvPr>
            <p:ph idx="7" type="title"/>
          </p:nvPr>
        </p:nvSpPr>
        <p:spPr>
          <a:xfrm>
            <a:off x="3643650" y="3367125"/>
            <a:ext cx="18567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1" name="Google Shape;211;p31"/>
          <p:cNvSpPr txBox="1"/>
          <p:nvPr>
            <p:ph idx="8" type="title"/>
          </p:nvPr>
        </p:nvSpPr>
        <p:spPr>
          <a:xfrm>
            <a:off x="6408550" y="3367125"/>
            <a:ext cx="1852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2" name="Google Shape;212;p31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ctrTitle"/>
          </p:nvPr>
        </p:nvSpPr>
        <p:spPr>
          <a:xfrm>
            <a:off x="2429950" y="630563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32"/>
          <p:cNvSpPr txBox="1"/>
          <p:nvPr>
            <p:ph idx="1" type="subTitle"/>
          </p:nvPr>
        </p:nvSpPr>
        <p:spPr>
          <a:xfrm>
            <a:off x="2425075" y="1544663"/>
            <a:ext cx="42939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6" name="Google Shape;216;p32"/>
          <p:cNvSpPr txBox="1"/>
          <p:nvPr/>
        </p:nvSpPr>
        <p:spPr>
          <a:xfrm>
            <a:off x="2202700" y="3992275"/>
            <a:ext cx="47385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/>
          <p:nvPr/>
        </p:nvSpPr>
        <p:spPr>
          <a:xfrm>
            <a:off x="525300" y="4138150"/>
            <a:ext cx="8093400" cy="1995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rotWithShape="0" algn="bl" dir="6900000" dist="561975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" name="Google Shape;220;p34"/>
          <p:cNvGrpSpPr/>
          <p:nvPr/>
        </p:nvGrpSpPr>
        <p:grpSpPr>
          <a:xfrm>
            <a:off x="481277" y="373397"/>
            <a:ext cx="8181460" cy="4030074"/>
            <a:chOff x="733913" y="1271159"/>
            <a:chExt cx="3663231" cy="1493948"/>
          </a:xfrm>
        </p:grpSpPr>
        <p:sp>
          <p:nvSpPr>
            <p:cNvPr id="221" name="Google Shape;221;p34"/>
            <p:cNvSpPr/>
            <p:nvPr/>
          </p:nvSpPr>
          <p:spPr>
            <a:xfrm>
              <a:off x="733913" y="1271159"/>
              <a:ext cx="3663231" cy="1486999"/>
            </a:xfrm>
            <a:custGeom>
              <a:rect b="b" l="l" r="r" t="t"/>
              <a:pathLst>
                <a:path extrusionOk="0" h="17119" w="74562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 dist="19050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733913" y="1271159"/>
              <a:ext cx="710272" cy="1476489"/>
            </a:xfrm>
            <a:custGeom>
              <a:rect b="b" l="l" r="r" t="t"/>
              <a:pathLst>
                <a:path extrusionOk="0" h="16998" w="14457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3217222" y="1271159"/>
              <a:ext cx="1179857" cy="1493948"/>
            </a:xfrm>
            <a:custGeom>
              <a:rect b="b" l="l" r="r" t="t"/>
              <a:pathLst>
                <a:path extrusionOk="0" h="17199" w="24015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/>
          <p:nvPr/>
        </p:nvSpPr>
        <p:spPr>
          <a:xfrm>
            <a:off x="1166675" y="4138150"/>
            <a:ext cx="6888000" cy="1995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rotWithShape="0" algn="bl" dir="6900000" dist="561975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35"/>
          <p:cNvGrpSpPr/>
          <p:nvPr/>
        </p:nvGrpSpPr>
        <p:grpSpPr>
          <a:xfrm>
            <a:off x="832911" y="751027"/>
            <a:ext cx="7478177" cy="3641447"/>
            <a:chOff x="832911" y="751027"/>
            <a:chExt cx="7478177" cy="3641447"/>
          </a:xfrm>
        </p:grpSpPr>
        <p:sp>
          <p:nvSpPr>
            <p:cNvPr id="227" name="Google Shape;227;p35"/>
            <p:cNvSpPr/>
            <p:nvPr/>
          </p:nvSpPr>
          <p:spPr>
            <a:xfrm>
              <a:off x="832911" y="751027"/>
              <a:ext cx="7478177" cy="3641447"/>
            </a:xfrm>
            <a:custGeom>
              <a:rect b="b" l="l" r="r" t="t"/>
              <a:pathLst>
                <a:path extrusionOk="0" h="29862" w="52666">
                  <a:moveTo>
                    <a:pt x="50286" y="29116"/>
                  </a:moveTo>
                  <a:cubicBezTo>
                    <a:pt x="50145" y="29539"/>
                    <a:pt x="49741" y="29842"/>
                    <a:pt x="49298" y="29862"/>
                  </a:cubicBezTo>
                  <a:lnTo>
                    <a:pt x="3368" y="29862"/>
                  </a:lnTo>
                  <a:cubicBezTo>
                    <a:pt x="2904" y="29842"/>
                    <a:pt x="2521" y="29539"/>
                    <a:pt x="2380" y="29116"/>
                  </a:cubicBezTo>
                  <a:cubicBezTo>
                    <a:pt x="2380" y="29116"/>
                    <a:pt x="0" y="21071"/>
                    <a:pt x="0" y="14820"/>
                  </a:cubicBezTo>
                  <a:cubicBezTo>
                    <a:pt x="0" y="8590"/>
                    <a:pt x="2380" y="747"/>
                    <a:pt x="2380" y="747"/>
                  </a:cubicBezTo>
                  <a:cubicBezTo>
                    <a:pt x="2521" y="303"/>
                    <a:pt x="2904" y="1"/>
                    <a:pt x="3368" y="1"/>
                  </a:cubicBezTo>
                  <a:lnTo>
                    <a:pt x="49298" y="1"/>
                  </a:lnTo>
                  <a:cubicBezTo>
                    <a:pt x="49741" y="1"/>
                    <a:pt x="50145" y="303"/>
                    <a:pt x="50286" y="747"/>
                  </a:cubicBezTo>
                  <a:cubicBezTo>
                    <a:pt x="50286" y="747"/>
                    <a:pt x="52665" y="8590"/>
                    <a:pt x="52665" y="14820"/>
                  </a:cubicBezTo>
                  <a:cubicBezTo>
                    <a:pt x="52665" y="21071"/>
                    <a:pt x="50286" y="29116"/>
                    <a:pt x="50286" y="29116"/>
                  </a:cubicBezTo>
                  <a:close/>
                </a:path>
              </a:pathLst>
            </a:custGeom>
            <a:gradFill>
              <a:gsLst>
                <a:gs pos="0">
                  <a:srgbClr val="0A3250"/>
                </a:gs>
                <a:gs pos="100000">
                  <a:srgbClr val="010101"/>
                </a:gs>
              </a:gsLst>
              <a:lin ang="5400012" scaled="0"/>
            </a:gra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7163" rotWithShape="0" algn="bl" dist="9525">
                <a:srgbClr val="7EFFFF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8" name="Google Shape;228;p35"/>
            <p:cNvGrpSpPr/>
            <p:nvPr/>
          </p:nvGrpSpPr>
          <p:grpSpPr>
            <a:xfrm>
              <a:off x="852526" y="765015"/>
              <a:ext cx="7438956" cy="3621100"/>
              <a:chOff x="852526" y="765015"/>
              <a:chExt cx="7438956" cy="3621100"/>
            </a:xfrm>
          </p:grpSpPr>
          <p:sp>
            <p:nvSpPr>
              <p:cNvPr id="229" name="Google Shape;229;p35"/>
              <p:cNvSpPr/>
              <p:nvPr/>
            </p:nvSpPr>
            <p:spPr>
              <a:xfrm>
                <a:off x="852541" y="765015"/>
                <a:ext cx="7438941" cy="3613451"/>
              </a:xfrm>
              <a:custGeom>
                <a:rect b="b" l="l" r="r" t="t"/>
                <a:pathLst>
                  <a:path extrusionOk="0" h="29862" w="52666">
                    <a:moveTo>
                      <a:pt x="50286" y="29116"/>
                    </a:moveTo>
                    <a:cubicBezTo>
                      <a:pt x="50145" y="29539"/>
                      <a:pt x="49741" y="29842"/>
                      <a:pt x="49298" y="29862"/>
                    </a:cubicBezTo>
                    <a:lnTo>
                      <a:pt x="3368" y="29862"/>
                    </a:lnTo>
                    <a:cubicBezTo>
                      <a:pt x="2904" y="29842"/>
                      <a:pt x="2521" y="29539"/>
                      <a:pt x="2380" y="29116"/>
                    </a:cubicBezTo>
                    <a:cubicBezTo>
                      <a:pt x="2380" y="29116"/>
                      <a:pt x="0" y="21071"/>
                      <a:pt x="0" y="14820"/>
                    </a:cubicBezTo>
                    <a:cubicBezTo>
                      <a:pt x="0" y="8590"/>
                      <a:pt x="2380" y="747"/>
                      <a:pt x="2380" y="747"/>
                    </a:cubicBezTo>
                    <a:cubicBezTo>
                      <a:pt x="2521" y="303"/>
                      <a:pt x="2904" y="1"/>
                      <a:pt x="3368" y="1"/>
                    </a:cubicBezTo>
                    <a:lnTo>
                      <a:pt x="49298" y="1"/>
                    </a:lnTo>
                    <a:cubicBezTo>
                      <a:pt x="49741" y="1"/>
                      <a:pt x="50145" y="303"/>
                      <a:pt x="50286" y="747"/>
                    </a:cubicBezTo>
                    <a:cubicBezTo>
                      <a:pt x="50286" y="747"/>
                      <a:pt x="52665" y="8590"/>
                      <a:pt x="52665" y="14820"/>
                    </a:cubicBezTo>
                    <a:cubicBezTo>
                      <a:pt x="52665" y="21071"/>
                      <a:pt x="50286" y="29116"/>
                      <a:pt x="50286" y="291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0A3250"/>
                  </a:gs>
                  <a:gs pos="100000">
                    <a:srgbClr val="010101"/>
                  </a:gs>
                </a:gsLst>
                <a:lin ang="5400012" scaled="0"/>
              </a:gra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35"/>
              <p:cNvSpPr/>
              <p:nvPr/>
            </p:nvSpPr>
            <p:spPr>
              <a:xfrm>
                <a:off x="852526" y="765035"/>
                <a:ext cx="2773960" cy="2637546"/>
              </a:xfrm>
              <a:custGeom>
                <a:rect b="b" l="l" r="r" t="t"/>
                <a:pathLst>
                  <a:path extrusionOk="0" h="21797" w="19639">
                    <a:moveTo>
                      <a:pt x="3367" y="1"/>
                    </a:moveTo>
                    <a:cubicBezTo>
                      <a:pt x="2924" y="1"/>
                      <a:pt x="2520" y="303"/>
                      <a:pt x="2379" y="747"/>
                    </a:cubicBezTo>
                    <a:cubicBezTo>
                      <a:pt x="2379" y="747"/>
                      <a:pt x="0" y="8590"/>
                      <a:pt x="0" y="14840"/>
                    </a:cubicBezTo>
                    <a:cubicBezTo>
                      <a:pt x="40" y="17159"/>
                      <a:pt x="282" y="19498"/>
                      <a:pt x="706" y="21796"/>
                    </a:cubicBezTo>
                    <a:lnTo>
                      <a:pt x="19638" y="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35"/>
              <p:cNvSpPr/>
              <p:nvPr/>
            </p:nvSpPr>
            <p:spPr>
              <a:xfrm>
                <a:off x="4156925" y="770243"/>
                <a:ext cx="4112562" cy="3615871"/>
              </a:xfrm>
              <a:custGeom>
                <a:rect b="b" l="l" r="r" t="t"/>
                <a:pathLst>
                  <a:path extrusionOk="0" h="29882" w="29116">
                    <a:moveTo>
                      <a:pt x="25768" y="29881"/>
                    </a:moveTo>
                    <a:cubicBezTo>
                      <a:pt x="26212" y="29861"/>
                      <a:pt x="26615" y="29559"/>
                      <a:pt x="26736" y="29115"/>
                    </a:cubicBezTo>
                    <a:cubicBezTo>
                      <a:pt x="26736" y="29115"/>
                      <a:pt x="29115" y="21070"/>
                      <a:pt x="29115" y="14840"/>
                    </a:cubicBezTo>
                    <a:cubicBezTo>
                      <a:pt x="29115" y="8590"/>
                      <a:pt x="26756" y="746"/>
                      <a:pt x="26756" y="746"/>
                    </a:cubicBezTo>
                    <a:cubicBezTo>
                      <a:pt x="26615" y="323"/>
                      <a:pt x="26212" y="21"/>
                      <a:pt x="25768" y="0"/>
                    </a:cubicBezTo>
                    <a:lnTo>
                      <a:pt x="24619" y="0"/>
                    </a:lnTo>
                    <a:lnTo>
                      <a:pt x="1" y="29881"/>
                    </a:lnTo>
                    <a:close/>
                  </a:path>
                </a:pathLst>
              </a:custGeom>
              <a:gradFill>
                <a:gsLst>
                  <a:gs pos="0">
                    <a:srgbClr val="00FFFF">
                      <a:alpha val="14901"/>
                      <a:alpha val="7870"/>
                    </a:srgbClr>
                  </a:gs>
                  <a:gs pos="100000">
                    <a:srgbClr val="FFFFFF">
                      <a:alpha val="0"/>
                      <a:alpha val="7870"/>
                    </a:srgbClr>
                  </a:gs>
                </a:gsLst>
                <a:lin ang="1619866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3443788" y="1328400"/>
            <a:ext cx="382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200">
                <a:latin typeface="Kodchasan"/>
                <a:ea typeface="Kodchasan"/>
                <a:cs typeface="Kodchasan"/>
                <a:sym typeface="Kodchas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subTitle"/>
          </p:nvPr>
        </p:nvSpPr>
        <p:spPr>
          <a:xfrm>
            <a:off x="3443788" y="3042043"/>
            <a:ext cx="382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200">
                <a:latin typeface="Kodchasan"/>
                <a:ea typeface="Kodchasan"/>
                <a:cs typeface="Kodchasan"/>
                <a:sym typeface="Kodchas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3" type="subTitle"/>
          </p:nvPr>
        </p:nvSpPr>
        <p:spPr>
          <a:xfrm>
            <a:off x="3443788" y="1901103"/>
            <a:ext cx="38211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4" type="subTitle"/>
          </p:nvPr>
        </p:nvSpPr>
        <p:spPr>
          <a:xfrm>
            <a:off x="3443788" y="3614746"/>
            <a:ext cx="38211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916963" y="1594325"/>
            <a:ext cx="3715200" cy="25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1388100" y="1497775"/>
            <a:ext cx="6367800" cy="21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2134175" y="3809825"/>
            <a:ext cx="4953000" cy="1995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rotWithShape="0" algn="bl" dir="6900000" dist="95250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9"/>
          <p:cNvGrpSpPr/>
          <p:nvPr/>
        </p:nvGrpSpPr>
        <p:grpSpPr>
          <a:xfrm>
            <a:off x="895320" y="709197"/>
            <a:ext cx="7299789" cy="3641931"/>
            <a:chOff x="895320" y="709197"/>
            <a:chExt cx="7299789" cy="3641931"/>
          </a:xfrm>
        </p:grpSpPr>
        <p:sp>
          <p:nvSpPr>
            <p:cNvPr id="49" name="Google Shape;49;p9"/>
            <p:cNvSpPr/>
            <p:nvPr/>
          </p:nvSpPr>
          <p:spPr>
            <a:xfrm>
              <a:off x="897979" y="709197"/>
              <a:ext cx="7294495" cy="3641931"/>
            </a:xfrm>
            <a:custGeom>
              <a:rect b="b" l="l" r="r" t="t"/>
              <a:pathLst>
                <a:path extrusionOk="0" h="27402" w="54884">
                  <a:moveTo>
                    <a:pt x="53573" y="23269"/>
                  </a:moveTo>
                  <a:cubicBezTo>
                    <a:pt x="54319" y="23047"/>
                    <a:pt x="54843" y="22361"/>
                    <a:pt x="54884" y="21555"/>
                  </a:cubicBezTo>
                  <a:lnTo>
                    <a:pt x="54884" y="5848"/>
                  </a:lnTo>
                  <a:cubicBezTo>
                    <a:pt x="54843" y="5062"/>
                    <a:pt x="54319" y="4376"/>
                    <a:pt x="53573" y="4134"/>
                  </a:cubicBezTo>
                  <a:cubicBezTo>
                    <a:pt x="53573" y="4134"/>
                    <a:pt x="38149" y="1"/>
                    <a:pt x="27261" y="1"/>
                  </a:cubicBezTo>
                  <a:cubicBezTo>
                    <a:pt x="16373" y="1"/>
                    <a:pt x="1291" y="4134"/>
                    <a:pt x="1291" y="4134"/>
                  </a:cubicBezTo>
                  <a:cubicBezTo>
                    <a:pt x="545" y="4376"/>
                    <a:pt x="21" y="5062"/>
                    <a:pt x="1" y="5848"/>
                  </a:cubicBezTo>
                  <a:lnTo>
                    <a:pt x="1" y="21555"/>
                  </a:lnTo>
                  <a:cubicBezTo>
                    <a:pt x="21" y="22361"/>
                    <a:pt x="545" y="23047"/>
                    <a:pt x="1291" y="23289"/>
                  </a:cubicBezTo>
                  <a:cubicBezTo>
                    <a:pt x="1291" y="23289"/>
                    <a:pt x="16373" y="27402"/>
                    <a:pt x="27261" y="27402"/>
                  </a:cubicBezTo>
                  <a:cubicBezTo>
                    <a:pt x="38149" y="27402"/>
                    <a:pt x="53573" y="23269"/>
                    <a:pt x="53573" y="23269"/>
                  </a:cubicBez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9"/>
            <p:cNvSpPr/>
            <p:nvPr/>
          </p:nvSpPr>
          <p:spPr>
            <a:xfrm>
              <a:off x="895320" y="792397"/>
              <a:ext cx="2663865" cy="2961179"/>
            </a:xfrm>
            <a:custGeom>
              <a:rect b="b" l="l" r="r" t="t"/>
              <a:pathLst>
                <a:path extrusionOk="0" h="22280" w="20043">
                  <a:moveTo>
                    <a:pt x="1291" y="3629"/>
                  </a:moveTo>
                  <a:cubicBezTo>
                    <a:pt x="545" y="3871"/>
                    <a:pt x="41" y="4557"/>
                    <a:pt x="1" y="5323"/>
                  </a:cubicBezTo>
                  <a:lnTo>
                    <a:pt x="1" y="20788"/>
                  </a:lnTo>
                  <a:cubicBezTo>
                    <a:pt x="21" y="21393"/>
                    <a:pt x="344" y="21957"/>
                    <a:pt x="868" y="22280"/>
                  </a:cubicBezTo>
                  <a:lnTo>
                    <a:pt x="20042" y="0"/>
                  </a:lnTo>
                  <a:cubicBezTo>
                    <a:pt x="10768" y="1048"/>
                    <a:pt x="1291" y="3629"/>
                    <a:pt x="1291" y="3629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4810487" y="1132638"/>
              <a:ext cx="3384622" cy="3210514"/>
            </a:xfrm>
            <a:custGeom>
              <a:rect b="b" l="l" r="r" t="t"/>
              <a:pathLst>
                <a:path extrusionOk="0" h="24156" w="25466">
                  <a:moveTo>
                    <a:pt x="24175" y="19921"/>
                  </a:moveTo>
                  <a:cubicBezTo>
                    <a:pt x="24921" y="19679"/>
                    <a:pt x="25425" y="18994"/>
                    <a:pt x="25466" y="18228"/>
                  </a:cubicBezTo>
                  <a:lnTo>
                    <a:pt x="25466" y="2763"/>
                  </a:lnTo>
                  <a:cubicBezTo>
                    <a:pt x="25425" y="1997"/>
                    <a:pt x="24901" y="1311"/>
                    <a:pt x="24175" y="1089"/>
                  </a:cubicBezTo>
                  <a:cubicBezTo>
                    <a:pt x="24175" y="1089"/>
                    <a:pt x="22441" y="626"/>
                    <a:pt x="19760" y="1"/>
                  </a:cubicBezTo>
                  <a:lnTo>
                    <a:pt x="0" y="24155"/>
                  </a:lnTo>
                  <a:cubicBezTo>
                    <a:pt x="10525" y="23732"/>
                    <a:pt x="24175" y="19921"/>
                    <a:pt x="24175" y="19921"/>
                  </a:cubicBez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9"/>
          <p:cNvSpPr txBox="1"/>
          <p:nvPr>
            <p:ph type="title"/>
          </p:nvPr>
        </p:nvSpPr>
        <p:spPr>
          <a:xfrm>
            <a:off x="720000" y="1433536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2241550" y="2414872"/>
            <a:ext cx="4661100" cy="12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noFill/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1747825" y="3634109"/>
            <a:ext cx="56484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odchasan"/>
              <a:buNone/>
              <a:defRPr b="1" sz="3000">
                <a:solidFill>
                  <a:schemeClr val="lt1"/>
                </a:solidFill>
                <a:latin typeface="Kodchasan"/>
                <a:ea typeface="Kodchasan"/>
                <a:cs typeface="Kodchasan"/>
                <a:sym typeface="Kodchas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"/>
              <a:buNone/>
              <a:defRPr sz="3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6B1FF"/>
            </a:gs>
            <a:gs pos="87000">
              <a:schemeClr val="dk1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idx="1" type="subTitle"/>
          </p:nvPr>
        </p:nvSpPr>
        <p:spPr>
          <a:xfrm>
            <a:off x="2392511" y="3593370"/>
            <a:ext cx="43590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SOLICODE</a:t>
            </a:r>
            <a:endParaRPr/>
          </a:p>
        </p:txBody>
      </p:sp>
      <p:sp>
        <p:nvSpPr>
          <p:cNvPr id="237" name="Google Shape;237;p36"/>
          <p:cNvSpPr txBox="1"/>
          <p:nvPr>
            <p:ph type="ctrTitle"/>
          </p:nvPr>
        </p:nvSpPr>
        <p:spPr>
          <a:xfrm>
            <a:off x="1590611" y="1489595"/>
            <a:ext cx="5962800" cy="16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</a:rPr>
              <a:t>Git &amp; gitub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8" name="Google Shape;238;p36"/>
          <p:cNvSpPr/>
          <p:nvPr/>
        </p:nvSpPr>
        <p:spPr>
          <a:xfrm>
            <a:off x="1352111" y="3382800"/>
            <a:ext cx="6439800" cy="19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37"/>
          <p:cNvGrpSpPr/>
          <p:nvPr/>
        </p:nvGrpSpPr>
        <p:grpSpPr>
          <a:xfrm>
            <a:off x="921872" y="3070514"/>
            <a:ext cx="3422190" cy="1493948"/>
            <a:chOff x="733913" y="1271159"/>
            <a:chExt cx="3663231" cy="1493948"/>
          </a:xfrm>
        </p:grpSpPr>
        <p:sp>
          <p:nvSpPr>
            <p:cNvPr id="244" name="Google Shape;244;p37"/>
            <p:cNvSpPr/>
            <p:nvPr/>
          </p:nvSpPr>
          <p:spPr>
            <a:xfrm>
              <a:off x="733913" y="1271159"/>
              <a:ext cx="3663231" cy="1486999"/>
            </a:xfrm>
            <a:custGeom>
              <a:rect b="b" l="l" r="r" t="t"/>
              <a:pathLst>
                <a:path extrusionOk="0" h="17119" w="74562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 dist="19050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7"/>
            <p:cNvSpPr/>
            <p:nvPr/>
          </p:nvSpPr>
          <p:spPr>
            <a:xfrm>
              <a:off x="733913" y="1271159"/>
              <a:ext cx="710272" cy="1476489"/>
            </a:xfrm>
            <a:custGeom>
              <a:rect b="b" l="l" r="r" t="t"/>
              <a:pathLst>
                <a:path extrusionOk="0" h="16998" w="14457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7"/>
            <p:cNvSpPr/>
            <p:nvPr/>
          </p:nvSpPr>
          <p:spPr>
            <a:xfrm>
              <a:off x="3217222" y="1271159"/>
              <a:ext cx="1179857" cy="1493948"/>
            </a:xfrm>
            <a:custGeom>
              <a:rect b="b" l="l" r="r" t="t"/>
              <a:pathLst>
                <a:path extrusionOk="0" h="17199" w="24015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37"/>
          <p:cNvGrpSpPr/>
          <p:nvPr/>
        </p:nvGrpSpPr>
        <p:grpSpPr>
          <a:xfrm>
            <a:off x="4777822" y="1297144"/>
            <a:ext cx="3422190" cy="1493948"/>
            <a:chOff x="733913" y="1271159"/>
            <a:chExt cx="3663231" cy="1493948"/>
          </a:xfrm>
        </p:grpSpPr>
        <p:sp>
          <p:nvSpPr>
            <p:cNvPr id="248" name="Google Shape;248;p37"/>
            <p:cNvSpPr/>
            <p:nvPr/>
          </p:nvSpPr>
          <p:spPr>
            <a:xfrm>
              <a:off x="733913" y="1271159"/>
              <a:ext cx="3663231" cy="1486999"/>
            </a:xfrm>
            <a:custGeom>
              <a:rect b="b" l="l" r="r" t="t"/>
              <a:pathLst>
                <a:path extrusionOk="0" h="17119" w="74562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 dist="19050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7"/>
            <p:cNvSpPr/>
            <p:nvPr/>
          </p:nvSpPr>
          <p:spPr>
            <a:xfrm>
              <a:off x="733913" y="1271159"/>
              <a:ext cx="710272" cy="1476489"/>
            </a:xfrm>
            <a:custGeom>
              <a:rect b="b" l="l" r="r" t="t"/>
              <a:pathLst>
                <a:path extrusionOk="0" h="16998" w="14457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7"/>
            <p:cNvSpPr/>
            <p:nvPr/>
          </p:nvSpPr>
          <p:spPr>
            <a:xfrm>
              <a:off x="3217222" y="1271159"/>
              <a:ext cx="1179857" cy="1493948"/>
            </a:xfrm>
            <a:custGeom>
              <a:rect b="b" l="l" r="r" t="t"/>
              <a:pathLst>
                <a:path extrusionOk="0" h="17199" w="24015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" name="Google Shape;251;p37"/>
          <p:cNvGrpSpPr/>
          <p:nvPr/>
        </p:nvGrpSpPr>
        <p:grpSpPr>
          <a:xfrm>
            <a:off x="4777822" y="3070514"/>
            <a:ext cx="3422190" cy="1493948"/>
            <a:chOff x="733913" y="1271159"/>
            <a:chExt cx="3663231" cy="1493948"/>
          </a:xfrm>
        </p:grpSpPr>
        <p:sp>
          <p:nvSpPr>
            <p:cNvPr id="252" name="Google Shape;252;p37"/>
            <p:cNvSpPr/>
            <p:nvPr/>
          </p:nvSpPr>
          <p:spPr>
            <a:xfrm>
              <a:off x="733913" y="1271159"/>
              <a:ext cx="3663231" cy="1486999"/>
            </a:xfrm>
            <a:custGeom>
              <a:rect b="b" l="l" r="r" t="t"/>
              <a:pathLst>
                <a:path extrusionOk="0" h="17119" w="74562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 dist="19050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7"/>
            <p:cNvSpPr/>
            <p:nvPr/>
          </p:nvSpPr>
          <p:spPr>
            <a:xfrm>
              <a:off x="733913" y="1271159"/>
              <a:ext cx="710272" cy="1476489"/>
            </a:xfrm>
            <a:custGeom>
              <a:rect b="b" l="l" r="r" t="t"/>
              <a:pathLst>
                <a:path extrusionOk="0" h="16998" w="14457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7"/>
            <p:cNvSpPr/>
            <p:nvPr/>
          </p:nvSpPr>
          <p:spPr>
            <a:xfrm>
              <a:off x="3217222" y="1271159"/>
              <a:ext cx="1179857" cy="1493948"/>
            </a:xfrm>
            <a:custGeom>
              <a:rect b="b" l="l" r="r" t="t"/>
              <a:pathLst>
                <a:path extrusionOk="0" h="17199" w="24015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" name="Google Shape;255;p37"/>
          <p:cNvGrpSpPr/>
          <p:nvPr/>
        </p:nvGrpSpPr>
        <p:grpSpPr>
          <a:xfrm>
            <a:off x="921872" y="1297144"/>
            <a:ext cx="3422190" cy="1493948"/>
            <a:chOff x="733913" y="1271159"/>
            <a:chExt cx="3663231" cy="1493948"/>
          </a:xfrm>
        </p:grpSpPr>
        <p:sp>
          <p:nvSpPr>
            <p:cNvPr id="256" name="Google Shape;256;p37"/>
            <p:cNvSpPr/>
            <p:nvPr/>
          </p:nvSpPr>
          <p:spPr>
            <a:xfrm>
              <a:off x="733913" y="1271159"/>
              <a:ext cx="3663231" cy="1486999"/>
            </a:xfrm>
            <a:custGeom>
              <a:rect b="b" l="l" r="r" t="t"/>
              <a:pathLst>
                <a:path extrusionOk="0" h="17119" w="74562">
                  <a:moveTo>
                    <a:pt x="0" y="0"/>
                  </a:moveTo>
                  <a:lnTo>
                    <a:pt x="74561" y="0"/>
                  </a:lnTo>
                  <a:lnTo>
                    <a:pt x="74561" y="17118"/>
                  </a:lnTo>
                  <a:lnTo>
                    <a:pt x="0" y="17118"/>
                  </a:lnTo>
                  <a:close/>
                </a:path>
              </a:pathLst>
            </a:custGeom>
            <a:gradFill>
              <a:gsLst>
                <a:gs pos="0">
                  <a:srgbClr val="0A3250">
                    <a:alpha val="7870"/>
                  </a:srgbClr>
                </a:gs>
                <a:gs pos="100000">
                  <a:srgbClr val="010101">
                    <a:alpha val="7870"/>
                  </a:srgbClr>
                </a:gs>
              </a:gsLst>
              <a:lin ang="5400700" scaled="0"/>
            </a:gra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14300" rotWithShape="0" algn="bl" dist="19050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7"/>
            <p:cNvSpPr/>
            <p:nvPr/>
          </p:nvSpPr>
          <p:spPr>
            <a:xfrm>
              <a:off x="733913" y="1271159"/>
              <a:ext cx="710272" cy="1476489"/>
            </a:xfrm>
            <a:custGeom>
              <a:rect b="b" l="l" r="r" t="t"/>
              <a:pathLst>
                <a:path extrusionOk="0" h="16998" w="14457">
                  <a:moveTo>
                    <a:pt x="0" y="0"/>
                  </a:moveTo>
                  <a:lnTo>
                    <a:pt x="0" y="16997"/>
                  </a:lnTo>
                  <a:lnTo>
                    <a:pt x="14457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7"/>
            <p:cNvSpPr/>
            <p:nvPr/>
          </p:nvSpPr>
          <p:spPr>
            <a:xfrm>
              <a:off x="3217222" y="1271159"/>
              <a:ext cx="1179857" cy="1493948"/>
            </a:xfrm>
            <a:custGeom>
              <a:rect b="b" l="l" r="r" t="t"/>
              <a:pathLst>
                <a:path extrusionOk="0" h="17199" w="24015">
                  <a:moveTo>
                    <a:pt x="13893" y="0"/>
                  </a:moveTo>
                  <a:lnTo>
                    <a:pt x="1" y="17199"/>
                  </a:lnTo>
                  <a:lnTo>
                    <a:pt x="23974" y="17199"/>
                  </a:lnTo>
                  <a:lnTo>
                    <a:pt x="24014" y="0"/>
                  </a:lnTo>
                  <a:close/>
                </a:path>
              </a:pathLst>
            </a:custGeom>
            <a:gradFill>
              <a:gsLst>
                <a:gs pos="0">
                  <a:srgbClr val="00FFFF">
                    <a:alpha val="14901"/>
                    <a:alpha val="7870"/>
                  </a:srgbClr>
                </a:gs>
                <a:gs pos="100000">
                  <a:srgbClr val="FFFFFF">
                    <a:alpha val="0"/>
                    <a:alpha val="787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37"/>
          <p:cNvSpPr txBox="1"/>
          <p:nvPr>
            <p:ph type="title"/>
          </p:nvPr>
        </p:nvSpPr>
        <p:spPr>
          <a:xfrm>
            <a:off x="2045625" y="1448925"/>
            <a:ext cx="2298600" cy="527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Arial"/>
                <a:ea typeface="Arial"/>
                <a:cs typeface="Arial"/>
                <a:sym typeface="Arial"/>
              </a:rPr>
              <a:t>Qu'est ce que Git</a:t>
            </a:r>
            <a:endParaRPr/>
          </a:p>
        </p:txBody>
      </p:sp>
      <p:sp>
        <p:nvSpPr>
          <p:cNvPr id="260" name="Google Shape;260;p37"/>
          <p:cNvSpPr txBox="1"/>
          <p:nvPr>
            <p:ph idx="2" type="title"/>
          </p:nvPr>
        </p:nvSpPr>
        <p:spPr>
          <a:xfrm>
            <a:off x="5863550" y="1780275"/>
            <a:ext cx="2298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difference entre git et github</a:t>
            </a:r>
            <a:endParaRPr/>
          </a:p>
        </p:txBody>
      </p:sp>
      <p:sp>
        <p:nvSpPr>
          <p:cNvPr id="261" name="Google Shape;261;p37"/>
          <p:cNvSpPr txBox="1"/>
          <p:nvPr>
            <p:ph idx="4" type="title"/>
          </p:nvPr>
        </p:nvSpPr>
        <p:spPr>
          <a:xfrm>
            <a:off x="1871500" y="3283400"/>
            <a:ext cx="24726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les autres outils de gestion de versions</a:t>
            </a:r>
            <a:endParaRPr sz="2000"/>
          </a:p>
        </p:txBody>
      </p:sp>
      <p:sp>
        <p:nvSpPr>
          <p:cNvPr id="262" name="Google Shape;262;p37"/>
          <p:cNvSpPr txBox="1"/>
          <p:nvPr>
            <p:ph idx="6" type="title"/>
          </p:nvPr>
        </p:nvSpPr>
        <p:spPr>
          <a:xfrm>
            <a:off x="5863550" y="3235100"/>
            <a:ext cx="2298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63" name="Google Shape;263;p37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PLAN:</a:t>
            </a:r>
            <a:endParaRPr/>
          </a:p>
        </p:txBody>
      </p:sp>
      <p:sp>
        <p:nvSpPr>
          <p:cNvPr id="264" name="Google Shape;264;p37"/>
          <p:cNvSpPr/>
          <p:nvPr/>
        </p:nvSpPr>
        <p:spPr>
          <a:xfrm>
            <a:off x="1976527" y="3743000"/>
            <a:ext cx="2163000" cy="19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7"/>
          <p:cNvSpPr/>
          <p:nvPr/>
        </p:nvSpPr>
        <p:spPr>
          <a:xfrm>
            <a:off x="5863552" y="1956825"/>
            <a:ext cx="2163000" cy="19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7"/>
          <p:cNvSpPr/>
          <p:nvPr/>
        </p:nvSpPr>
        <p:spPr>
          <a:xfrm>
            <a:off x="5863552" y="3743000"/>
            <a:ext cx="2163000" cy="19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7"/>
          <p:cNvSpPr/>
          <p:nvPr/>
        </p:nvSpPr>
        <p:spPr>
          <a:xfrm>
            <a:off x="1976527" y="1956825"/>
            <a:ext cx="2163000" cy="19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7"/>
          <p:cNvSpPr/>
          <p:nvPr/>
        </p:nvSpPr>
        <p:spPr>
          <a:xfrm>
            <a:off x="1352111" y="1017725"/>
            <a:ext cx="6439800" cy="19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7"/>
          <p:cNvSpPr txBox="1"/>
          <p:nvPr>
            <p:ph idx="9" type="title"/>
          </p:nvPr>
        </p:nvSpPr>
        <p:spPr>
          <a:xfrm>
            <a:off x="1121762" y="1751025"/>
            <a:ext cx="844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0" name="Google Shape;270;p37"/>
          <p:cNvSpPr txBox="1"/>
          <p:nvPr>
            <p:ph idx="13" type="title"/>
          </p:nvPr>
        </p:nvSpPr>
        <p:spPr>
          <a:xfrm>
            <a:off x="1121762" y="3478800"/>
            <a:ext cx="844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1" name="Google Shape;271;p37"/>
          <p:cNvSpPr txBox="1"/>
          <p:nvPr>
            <p:ph idx="14" type="title"/>
          </p:nvPr>
        </p:nvSpPr>
        <p:spPr>
          <a:xfrm>
            <a:off x="4951275" y="1751025"/>
            <a:ext cx="844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2" name="Google Shape;272;p37"/>
          <p:cNvSpPr txBox="1"/>
          <p:nvPr>
            <p:ph idx="15" type="title"/>
          </p:nvPr>
        </p:nvSpPr>
        <p:spPr>
          <a:xfrm>
            <a:off x="4951275" y="3478800"/>
            <a:ext cx="844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/>
          <p:nvPr/>
        </p:nvSpPr>
        <p:spPr>
          <a:xfrm>
            <a:off x="1166675" y="3569700"/>
            <a:ext cx="6888000" cy="1995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010101">
                  <a:alpha val="5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  <a:effectLst>
            <a:outerShdw blurRad="114300" rotWithShape="0" algn="bl" dir="6900000" dist="95250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8"/>
          <p:cNvSpPr/>
          <p:nvPr/>
        </p:nvSpPr>
        <p:spPr>
          <a:xfrm>
            <a:off x="3994625" y="1080153"/>
            <a:ext cx="1155000" cy="1155000"/>
          </a:xfrm>
          <a:prstGeom prst="ellipse">
            <a:avLst/>
          </a:prstGeom>
          <a:gradFill>
            <a:gsLst>
              <a:gs pos="0">
                <a:srgbClr val="0A3250"/>
              </a:gs>
              <a:gs pos="100000">
                <a:srgbClr val="010101"/>
              </a:gs>
            </a:gsLst>
            <a:lin ang="5400700" scaled="0"/>
          </a:gra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 dist="1905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8"/>
          <p:cNvSpPr txBox="1"/>
          <p:nvPr>
            <p:ph type="title"/>
          </p:nvPr>
        </p:nvSpPr>
        <p:spPr>
          <a:xfrm>
            <a:off x="1731175" y="2603150"/>
            <a:ext cx="56817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000">
                <a:latin typeface="Arial"/>
                <a:ea typeface="Arial"/>
                <a:cs typeface="Arial"/>
                <a:sym typeface="Arial"/>
              </a:rPr>
              <a:t>Qu'est ce que Git?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  <p:sp>
        <p:nvSpPr>
          <p:cNvPr id="280" name="Google Shape;280;p38"/>
          <p:cNvSpPr/>
          <p:nvPr/>
        </p:nvSpPr>
        <p:spPr>
          <a:xfrm>
            <a:off x="2771400" y="2475975"/>
            <a:ext cx="3601200" cy="19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8"/>
          <p:cNvSpPr txBox="1"/>
          <p:nvPr>
            <p:ph idx="2" type="title"/>
          </p:nvPr>
        </p:nvSpPr>
        <p:spPr>
          <a:xfrm>
            <a:off x="2996550" y="123670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GIT?</a:t>
            </a:r>
            <a:endParaRPr/>
          </a:p>
        </p:txBody>
      </p:sp>
      <p:sp>
        <p:nvSpPr>
          <p:cNvPr id="287" name="Google Shape;287;p39"/>
          <p:cNvSpPr txBox="1"/>
          <p:nvPr>
            <p:ph idx="1" type="body"/>
          </p:nvPr>
        </p:nvSpPr>
        <p:spPr>
          <a:xfrm>
            <a:off x="720000" y="1400375"/>
            <a:ext cx="7704000" cy="3416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Git est un système de contrôle de version qui a été inventé et développé par Linus Torvalds, également connu pour l’invention du noyau Linux, en 2005.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Il s’agit d’un outil de développement qui aide une équipe de développeurs à gérer les changements apportés au code source au fil du temps.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9"/>
          <p:cNvSpPr/>
          <p:nvPr/>
        </p:nvSpPr>
        <p:spPr>
          <a:xfrm>
            <a:off x="1352111" y="1017725"/>
            <a:ext cx="6439800" cy="19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/>
          <p:nvPr>
            <p:ph type="title"/>
          </p:nvPr>
        </p:nvSpPr>
        <p:spPr>
          <a:xfrm>
            <a:off x="1120725" y="2603150"/>
            <a:ext cx="69027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la difference entre git et github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  <p:sp>
        <p:nvSpPr>
          <p:cNvPr id="294" name="Google Shape;294;p40"/>
          <p:cNvSpPr/>
          <p:nvPr/>
        </p:nvSpPr>
        <p:spPr>
          <a:xfrm>
            <a:off x="2771400" y="2475975"/>
            <a:ext cx="3601200" cy="19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0"/>
          <p:cNvSpPr/>
          <p:nvPr/>
        </p:nvSpPr>
        <p:spPr>
          <a:xfrm>
            <a:off x="3994625" y="1080153"/>
            <a:ext cx="1155000" cy="1155000"/>
          </a:xfrm>
          <a:prstGeom prst="ellipse">
            <a:avLst/>
          </a:prstGeom>
          <a:gradFill>
            <a:gsLst>
              <a:gs pos="0">
                <a:srgbClr val="0A3250"/>
              </a:gs>
              <a:gs pos="100000">
                <a:srgbClr val="010101"/>
              </a:gs>
            </a:gsLst>
            <a:lin ang="5400700" scaled="0"/>
          </a:gra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 dist="19050">
              <a:srgbClr val="7EFFF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0"/>
          <p:cNvSpPr txBox="1"/>
          <p:nvPr>
            <p:ph idx="2" type="title"/>
          </p:nvPr>
        </p:nvSpPr>
        <p:spPr>
          <a:xfrm>
            <a:off x="2996550" y="123675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/>
          <p:nvPr>
            <p:ph type="title"/>
          </p:nvPr>
        </p:nvSpPr>
        <p:spPr>
          <a:xfrm>
            <a:off x="658025" y="1971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la difference entre git et github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41"/>
          <p:cNvSpPr/>
          <p:nvPr/>
        </p:nvSpPr>
        <p:spPr>
          <a:xfrm>
            <a:off x="1352111" y="1017725"/>
            <a:ext cx="6439800" cy="19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3" name="Google Shape;303;p41"/>
          <p:cNvGraphicFramePr/>
          <p:nvPr/>
        </p:nvGraphicFramePr>
        <p:xfrm>
          <a:off x="2057400" y="14201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EEEEEE"/>
                </a:solidFill>
                <a:tableStyleId>{BA299A46-E858-4BB8-A65D-9EAC497263E3}</a:tableStyleId>
              </a:tblPr>
              <a:tblGrid>
                <a:gridCol w="1809750"/>
                <a:gridCol w="2095500"/>
              </a:tblGrid>
              <a:tr h="419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Git</a:t>
                      </a:r>
                      <a:endParaRPr b="1" sz="115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8575" marB="28575" marR="19050" marL="19050" anchor="ctr">
                    <a:lnR cap="flat" cmpd="sng" w="19050">
                      <a:solidFill>
                        <a:srgbClr val="D0E4F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Github</a:t>
                      </a:r>
                      <a:endParaRPr b="1" sz="115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8575" marB="28575" marR="19050" marL="19050" anchor="ctr">
                    <a:lnL cap="flat" cmpd="sng" w="19050">
                      <a:solidFill>
                        <a:srgbClr val="D0E4F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4444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C’est un logiciel</a:t>
                      </a:r>
                      <a:endParaRPr sz="1000">
                        <a:solidFill>
                          <a:srgbClr val="44444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8575" marB="28575" marR="19050" marL="190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4444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C’est un service</a:t>
                      </a:r>
                      <a:endParaRPr sz="1000">
                        <a:solidFill>
                          <a:srgbClr val="44444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8575" marB="28575" marR="19050" marL="190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4444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Il est installé localement sur le système</a:t>
                      </a:r>
                      <a:endParaRPr sz="1000">
                        <a:solidFill>
                          <a:srgbClr val="44444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8575" marB="28575" marR="19050" marL="190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4444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Il est hébergé sur le Web</a:t>
                      </a:r>
                      <a:endParaRPr sz="1000">
                        <a:solidFill>
                          <a:srgbClr val="44444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8575" marB="28575" marR="19050" marL="190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4444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C’est un outil de ligne de commande</a:t>
                      </a:r>
                      <a:endParaRPr sz="1000">
                        <a:solidFill>
                          <a:srgbClr val="44444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8575" marB="28575" marR="19050" marL="190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4444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Il fournit une interface graphique</a:t>
                      </a:r>
                      <a:endParaRPr sz="1000">
                        <a:solidFill>
                          <a:srgbClr val="44444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8575" marB="28575" marR="19050" marL="190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4444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C’est un outil de gestion de différentes versions des modifications apportées aux fichiers d’un référentiel git.</a:t>
                      </a:r>
                      <a:endParaRPr sz="1000">
                        <a:solidFill>
                          <a:srgbClr val="44444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8575" marB="28575" marR="19050" marL="190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4444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C’est un espace pour télécharger une copie du référentiel Git</a:t>
                      </a:r>
                      <a:endParaRPr sz="1000">
                        <a:solidFill>
                          <a:srgbClr val="44444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8575" marB="28575" marR="19050" marL="190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4444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Il fournit des fonctionnalités telles que la gestion du code source du système de contrôle de version.</a:t>
                      </a:r>
                      <a:endParaRPr sz="1000">
                        <a:solidFill>
                          <a:srgbClr val="44444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8575" marB="28575" marR="19050" marL="190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4444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Il fournit des fonctionnalités de Git telles que VCS, la gestion du code source et ajoute quelques-unes de ses propres fonctionnalités.</a:t>
                      </a:r>
                      <a:endParaRPr sz="1000">
                        <a:solidFill>
                          <a:srgbClr val="44444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8575" marB="28575" marR="19050" marL="19050" anchor="ctr">
                    <a:lnL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 txBox="1"/>
          <p:nvPr>
            <p:ph type="title"/>
          </p:nvPr>
        </p:nvSpPr>
        <p:spPr>
          <a:xfrm>
            <a:off x="1120725" y="2603150"/>
            <a:ext cx="69027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les autres outils de gestion de versions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2"/>
          <p:cNvSpPr/>
          <p:nvPr/>
        </p:nvSpPr>
        <p:spPr>
          <a:xfrm>
            <a:off x="2771400" y="2475975"/>
            <a:ext cx="3601200" cy="19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2"/>
          <p:cNvSpPr/>
          <p:nvPr/>
        </p:nvSpPr>
        <p:spPr>
          <a:xfrm>
            <a:off x="3994625" y="1080153"/>
            <a:ext cx="1155000" cy="1155000"/>
          </a:xfrm>
          <a:prstGeom prst="ellipse">
            <a:avLst/>
          </a:prstGeom>
          <a:gradFill>
            <a:gsLst>
              <a:gs pos="0">
                <a:srgbClr val="0A3250"/>
              </a:gs>
              <a:gs pos="100000">
                <a:srgbClr val="010101"/>
              </a:gs>
            </a:gsLst>
            <a:lin ang="5400700" scaled="0"/>
          </a:gra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 dist="19050">
              <a:srgbClr val="7EFFF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2"/>
          <p:cNvSpPr txBox="1"/>
          <p:nvPr>
            <p:ph idx="2" type="title"/>
          </p:nvPr>
        </p:nvSpPr>
        <p:spPr>
          <a:xfrm>
            <a:off x="2996550" y="123675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GIT?</a:t>
            </a:r>
            <a:endParaRPr/>
          </a:p>
        </p:txBody>
      </p:sp>
      <p:sp>
        <p:nvSpPr>
          <p:cNvPr id="317" name="Google Shape;317;p43"/>
          <p:cNvSpPr txBox="1"/>
          <p:nvPr>
            <p:ph idx="1" type="body"/>
          </p:nvPr>
        </p:nvSpPr>
        <p:spPr>
          <a:xfrm>
            <a:off x="720000" y="1400375"/>
            <a:ext cx="7704000" cy="3416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k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3"/>
          <p:cNvSpPr/>
          <p:nvPr/>
        </p:nvSpPr>
        <p:spPr>
          <a:xfrm>
            <a:off x="1352111" y="1017725"/>
            <a:ext cx="6439800" cy="19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1350" y="1400375"/>
            <a:ext cx="26193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8816" y="2433166"/>
            <a:ext cx="1095825" cy="109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1478" y="2332107"/>
            <a:ext cx="1503450" cy="1297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8875" y="2338150"/>
            <a:ext cx="10668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4"/>
          <p:cNvSpPr txBox="1"/>
          <p:nvPr>
            <p:ph type="title"/>
          </p:nvPr>
        </p:nvSpPr>
        <p:spPr>
          <a:xfrm>
            <a:off x="720000" y="1433536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328" name="Google Shape;328;p44"/>
          <p:cNvSpPr txBox="1"/>
          <p:nvPr>
            <p:ph idx="1" type="subTitle"/>
          </p:nvPr>
        </p:nvSpPr>
        <p:spPr>
          <a:xfrm>
            <a:off x="1889475" y="2427275"/>
            <a:ext cx="5365200" cy="15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Merci pour votre attention!</a:t>
            </a:r>
            <a:r>
              <a:rPr lang="en"/>
              <a:t>                                                   </a:t>
            </a:r>
            <a:endParaRPr/>
          </a:p>
        </p:txBody>
      </p:sp>
      <p:sp>
        <p:nvSpPr>
          <p:cNvPr id="329" name="Google Shape;329;p44"/>
          <p:cNvSpPr/>
          <p:nvPr/>
        </p:nvSpPr>
        <p:spPr>
          <a:xfrm>
            <a:off x="1889475" y="2295225"/>
            <a:ext cx="5365200" cy="19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1000">
                <a:srgbClr val="FFFFFF">
                  <a:alpha val="0"/>
                </a:srgbClr>
              </a:gs>
              <a:gs pos="48000">
                <a:srgbClr val="8CFFFF"/>
              </a:gs>
              <a:gs pos="9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b Maintenance Tips for Online Business by Slidesgo">
  <a:themeElements>
    <a:clrScheme name="Simple Light">
      <a:dk1>
        <a:srgbClr val="010101"/>
      </a:dk1>
      <a:lt1>
        <a:srgbClr val="FFFFFF"/>
      </a:lt1>
      <a:dk2>
        <a:srgbClr val="58ABF1"/>
      </a:dk2>
      <a:lt2>
        <a:srgbClr val="7EFFFF"/>
      </a:lt2>
      <a:accent1>
        <a:srgbClr val="4A98C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