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1A4B-BFAC-AA46-8967-13031856F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D2DD3-ED49-B645-9607-57237635F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41BA-7D56-7D41-B806-A8DFF943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FDC-2824-484B-A4AA-4AABBDC359A3}" type="datetimeFigureOut">
              <a:rPr lang="en-DE" smtClean="0"/>
              <a:t>09.01.23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F0968-C756-6B4B-83B5-3CC46B8A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AD11-67A9-5143-A464-C972103F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52B-4F24-9D4A-A49A-E4EA2C75F0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759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7AA0-85EA-214F-8888-45864223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3FBAC-0C89-6B40-9BE4-26FD6F025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EAED-A097-FF48-995D-5389905C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FDC-2824-484B-A4AA-4AABBDC359A3}" type="datetimeFigureOut">
              <a:rPr lang="en-DE" smtClean="0"/>
              <a:t>09.01.23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5567-5DAD-7A4E-85C6-F18744F9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CB8A-E91C-654C-B851-9214CC67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52B-4F24-9D4A-A49A-E4EA2C75F0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716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4D892-5628-BB40-8E9B-16C8A8F0C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C53BB-B487-7547-BC28-CBDA8A181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9260-5DCA-3140-955B-D005D2CE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FDC-2824-484B-A4AA-4AABBDC359A3}" type="datetimeFigureOut">
              <a:rPr lang="en-DE" smtClean="0"/>
              <a:t>09.01.23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9541-C04F-1D44-9638-A70F96A1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6EBE-D2B1-3A4F-8C98-60AF3685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52B-4F24-9D4A-A49A-E4EA2C75F0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18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1F52-1850-7048-AA96-908D8E65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FD24-F72D-6840-B74A-01E45B29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4682C-65A1-A144-8A8A-782143BE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FDC-2824-484B-A4AA-4AABBDC359A3}" type="datetimeFigureOut">
              <a:rPr lang="en-DE" smtClean="0"/>
              <a:t>09.01.23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E251-1B18-1F45-9273-8B9FDCEF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9559F-FEF4-494E-9F80-BA38F2FA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52B-4F24-9D4A-A49A-E4EA2C75F0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826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5BED-F0A7-9E47-BADF-74983B8C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BF13-05D4-704B-ACA4-CB7DC84A7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8644-3169-2042-BBD4-34A84B59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FDC-2824-484B-A4AA-4AABBDC359A3}" type="datetimeFigureOut">
              <a:rPr lang="en-DE" smtClean="0"/>
              <a:t>09.01.23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8459-9FA0-774B-82F8-D6AE9299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F85A9-D07F-7543-A15B-0D994827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52B-4F24-9D4A-A49A-E4EA2C75F0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804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359C-36DC-DE4B-98ED-C67F26F0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9192-4F5F-A64C-B79C-F64B08154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C25DF-8F3D-1F4C-B713-132C2DD10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5AD3D-964E-B448-AA78-5B8CBBDF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FDC-2824-484B-A4AA-4AABBDC359A3}" type="datetimeFigureOut">
              <a:rPr lang="en-DE" smtClean="0"/>
              <a:t>09.01.23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AB9B9-41EE-2C4D-A7D4-5CED1AFC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9ADE6-21C0-F241-9FBD-5EF9DFA1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52B-4F24-9D4A-A49A-E4EA2C75F0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93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8FAD-4BB3-E346-BC35-078729BF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0504D-CE67-F140-8C16-23BB4916E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60ED7-467C-A74B-8A71-3E90AF3C2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29203-9B34-A848-BB6C-3D4F34D1B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AD926-2DEE-9F40-8824-7442D70D8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5B4E9-6DE9-9449-8F64-467980A0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FDC-2824-484B-A4AA-4AABBDC359A3}" type="datetimeFigureOut">
              <a:rPr lang="en-DE" smtClean="0"/>
              <a:t>09.01.23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EC97E-DD6F-024D-96A1-3D9EC1BD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03ACF-FCE0-314E-A6E4-234B0058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52B-4F24-9D4A-A49A-E4EA2C75F0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37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D5CF-6BF1-B744-B645-5AD2E70F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5406A-72D4-994E-9539-D5597A4B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FDC-2824-484B-A4AA-4AABBDC359A3}" type="datetimeFigureOut">
              <a:rPr lang="en-DE" smtClean="0"/>
              <a:t>09.01.23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A81EB-3468-484E-9959-DC81758E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722AC-D8E9-404E-80B7-FAA5CAF7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52B-4F24-9D4A-A49A-E4EA2C75F0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953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B41F6-6EA9-7D4E-901E-8051E234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FDC-2824-484B-A4AA-4AABBDC359A3}" type="datetimeFigureOut">
              <a:rPr lang="en-DE" smtClean="0"/>
              <a:t>09.01.23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FCA9A-3660-4143-BABC-F2FCD3FC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4769-C26C-4346-A859-F9C22152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52B-4F24-9D4A-A49A-E4EA2C75F0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559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E8DE-6EF3-4744-8643-FC02083F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50DC-EEF7-4A45-A887-32CF5063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D9526-2EE7-F242-BBBD-9297E7435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693D9-2353-7047-BF20-A8B8EA3F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FDC-2824-484B-A4AA-4AABBDC359A3}" type="datetimeFigureOut">
              <a:rPr lang="en-DE" smtClean="0"/>
              <a:t>09.01.23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30021-1951-EA4D-A912-8550F0F1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D076E-FC0C-D847-8E23-6CED2B38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52B-4F24-9D4A-A49A-E4EA2C75F0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514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F1FD-DEAD-5649-9822-E37C25B1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BCB05-88D8-6E4E-958C-B07AAECAF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FF0F0-6786-3A41-80A4-F5DFCD654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329CB-27E6-E044-9302-530FA505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3FDC-2824-484B-A4AA-4AABBDC359A3}" type="datetimeFigureOut">
              <a:rPr lang="en-DE" smtClean="0"/>
              <a:t>09.01.23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580EC-6F7A-6040-91DF-407DF9F2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F947-02FF-9A42-A182-407A02F7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52B-4F24-9D4A-A49A-E4EA2C75F0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023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951B5-232C-2F4E-A692-C3D0B0EC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C6001-2C08-D541-AC0E-59DF8F160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1689B-2962-0A40-8756-2824E1B1B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93FDC-2824-484B-A4AA-4AABBDC359A3}" type="datetimeFigureOut">
              <a:rPr lang="en-DE" smtClean="0"/>
              <a:t>09.01.23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7CE50-3BB1-7344-9CB1-4AD1F195D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4AF9-9E24-2940-A1BA-3077842A7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0A52B-4F24-9D4A-A49A-E4EA2C75F0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64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2AC771AE-FEAD-584F-A9D3-7AC5B78C2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4" y="602320"/>
            <a:ext cx="57785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2DEAC8-89A0-8748-BBBB-DDA858D8E524}"/>
              </a:ext>
            </a:extLst>
          </p:cNvPr>
          <p:cNvSpPr txBox="1"/>
          <p:nvPr/>
        </p:nvSpPr>
        <p:spPr>
          <a:xfrm>
            <a:off x="6579220" y="1025913"/>
            <a:ext cx="346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Inside:	width=89, height=89 [mm]</a:t>
            </a:r>
            <a:br>
              <a:rPr lang="en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Outside:	width=105, height=105 [mm]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11AED-6A97-4A44-BAC8-0C56231CF8A7}"/>
              </a:ext>
            </a:extLst>
          </p:cNvPr>
          <p:cNvSpPr txBox="1"/>
          <p:nvPr/>
        </p:nvSpPr>
        <p:spPr>
          <a:xfrm>
            <a:off x="6579220" y="2112040"/>
            <a:ext cx="346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Inside:	width=171, height=171 [mm]</a:t>
            </a:r>
            <a:br>
              <a:rPr lang="en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Outside:	width=195, height=195 [mm]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01F55-459A-174B-BD32-84DB568F747A}"/>
              </a:ext>
            </a:extLst>
          </p:cNvPr>
          <p:cNvSpPr txBox="1"/>
          <p:nvPr/>
        </p:nvSpPr>
        <p:spPr>
          <a:xfrm>
            <a:off x="6579220" y="3198167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Extended:	360 [mm]</a:t>
            </a:r>
            <a:br>
              <a:rPr lang="en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Closed:	14 [mm]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490509-B677-0A45-8C4E-A15B7B7DDDAF}"/>
              </a:ext>
            </a:extLst>
          </p:cNvPr>
          <p:cNvCxnSpPr/>
          <p:nvPr/>
        </p:nvCxnSpPr>
        <p:spPr>
          <a:xfrm flipV="1">
            <a:off x="1159727" y="3869473"/>
            <a:ext cx="735980" cy="613317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C24C21-695A-7B4C-9ABB-C7861259ECE3}"/>
              </a:ext>
            </a:extLst>
          </p:cNvPr>
          <p:cNvCxnSpPr>
            <a:cxnSpLocks/>
          </p:cNvCxnSpPr>
          <p:nvPr/>
        </p:nvCxnSpPr>
        <p:spPr>
          <a:xfrm flipH="1" flipV="1">
            <a:off x="1275056" y="3910661"/>
            <a:ext cx="735980" cy="613317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B4837D-9D8A-6041-88B6-517D9AFEB57E}"/>
              </a:ext>
            </a:extLst>
          </p:cNvPr>
          <p:cNvGrpSpPr/>
          <p:nvPr/>
        </p:nvGrpSpPr>
        <p:grpSpPr>
          <a:xfrm>
            <a:off x="1756869" y="4828918"/>
            <a:ext cx="1399310" cy="1500904"/>
            <a:chOff x="421754" y="4828918"/>
            <a:chExt cx="1399310" cy="150090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2CC4B90-F5EC-3044-9C94-AF956C226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726" y="5330299"/>
              <a:ext cx="908657" cy="99952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A4A565-4A35-3745-A262-996231AA35E2}"/>
                </a:ext>
              </a:extLst>
            </p:cNvPr>
            <p:cNvCxnSpPr/>
            <p:nvPr/>
          </p:nvCxnSpPr>
          <p:spPr>
            <a:xfrm flipV="1">
              <a:off x="630195" y="4967418"/>
              <a:ext cx="0" cy="654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B7A5CD-C32F-C444-B7DB-452A07175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736" y="4967418"/>
              <a:ext cx="0" cy="366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5B4B3C-182F-594B-8956-7523DE2FC7B9}"/>
                </a:ext>
              </a:extLst>
            </p:cNvPr>
            <p:cNvCxnSpPr/>
            <p:nvPr/>
          </p:nvCxnSpPr>
          <p:spPr>
            <a:xfrm>
              <a:off x="421754" y="5066270"/>
              <a:ext cx="208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67A96F6-0DDF-D04B-8B4F-43720436C721}"/>
                </a:ext>
              </a:extLst>
            </p:cNvPr>
            <p:cNvCxnSpPr/>
            <p:nvPr/>
          </p:nvCxnSpPr>
          <p:spPr>
            <a:xfrm flipH="1">
              <a:off x="856736" y="5066270"/>
              <a:ext cx="302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53C3D21-5F56-0342-B601-FB313E8B2B41}"/>
                </a:ext>
              </a:extLst>
            </p:cNvPr>
            <p:cNvCxnSpPr/>
            <p:nvPr/>
          </p:nvCxnSpPr>
          <p:spPr>
            <a:xfrm>
              <a:off x="630195" y="5066270"/>
              <a:ext cx="2265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573857-8738-7547-9E56-62F68F312512}"/>
                </a:ext>
              </a:extLst>
            </p:cNvPr>
            <p:cNvSpPr txBox="1"/>
            <p:nvPr/>
          </p:nvSpPr>
          <p:spPr>
            <a:xfrm>
              <a:off x="947107" y="4828918"/>
              <a:ext cx="873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15 [mm]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12FE0FD1-4C38-8A4F-8A2E-2A02D1E38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311004" y="5809122"/>
            <a:ext cx="800100" cy="5207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AAED60-DF57-FF4C-8E53-39446F353265}"/>
              </a:ext>
            </a:extLst>
          </p:cNvPr>
          <p:cNvCxnSpPr/>
          <p:nvPr/>
        </p:nvCxnSpPr>
        <p:spPr>
          <a:xfrm flipV="1">
            <a:off x="3410465" y="5294872"/>
            <a:ext cx="568411" cy="514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79B02-47E6-3D4E-BD28-907F52B92E5C}"/>
              </a:ext>
            </a:extLst>
          </p:cNvPr>
          <p:cNvCxnSpPr/>
          <p:nvPr/>
        </p:nvCxnSpPr>
        <p:spPr>
          <a:xfrm flipV="1">
            <a:off x="3991232" y="5330299"/>
            <a:ext cx="0" cy="4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C73C58-523F-944A-BC44-E801C9E5346C}"/>
              </a:ext>
            </a:extLst>
          </p:cNvPr>
          <p:cNvSpPr txBox="1"/>
          <p:nvPr/>
        </p:nvSpPr>
        <p:spPr>
          <a:xfrm>
            <a:off x="3607734" y="5532123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5005AF-97DE-E24B-8338-6D352B9AB5B5}"/>
              </a:ext>
            </a:extLst>
          </p:cNvPr>
          <p:cNvSpPr txBox="1"/>
          <p:nvPr/>
        </p:nvSpPr>
        <p:spPr>
          <a:xfrm>
            <a:off x="3919038" y="5051819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 count=15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14970-468E-1641-A0F4-EDE2C60F9E60}"/>
              </a:ext>
            </a:extLst>
          </p:cNvPr>
          <p:cNvGrpSpPr/>
          <p:nvPr/>
        </p:nvGrpSpPr>
        <p:grpSpPr>
          <a:xfrm>
            <a:off x="6579220" y="4363739"/>
            <a:ext cx="2935181" cy="2411941"/>
            <a:chOff x="7144192" y="4432813"/>
            <a:chExt cx="2935181" cy="24119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85C280A-5EE5-C44D-91AC-E07C80DAB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5074" y="4432813"/>
              <a:ext cx="2934299" cy="2267413"/>
            </a:xfrm>
            <a:prstGeom prst="rect">
              <a:avLst/>
            </a:prstGeom>
          </p:spPr>
        </p:pic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CE1C5D9E-2262-DD41-824B-01D97CF78854}"/>
                </a:ext>
              </a:extLst>
            </p:cNvPr>
            <p:cNvSpPr/>
            <p:nvPr/>
          </p:nvSpPr>
          <p:spPr>
            <a:xfrm rot="13378939">
              <a:off x="7144192" y="4730613"/>
              <a:ext cx="2458995" cy="2114141"/>
            </a:xfrm>
            <a:prstGeom prst="arc">
              <a:avLst>
                <a:gd name="adj1" fmla="val 18448364"/>
                <a:gd name="adj2" fmla="val 1422207"/>
              </a:avLst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B7B73F9-FED6-4C49-A4D1-E803EF53733F}"/>
              </a:ext>
            </a:extLst>
          </p:cNvPr>
          <p:cNvSpPr txBox="1"/>
          <p:nvPr/>
        </p:nvSpPr>
        <p:spPr>
          <a:xfrm>
            <a:off x="9610871" y="5947753"/>
            <a:ext cx="254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Requirement:</a:t>
            </a:r>
            <a:br>
              <a:rPr lang="en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flexible enough to be folded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662A62-0FFA-2E4C-AAB7-237E68D4B3DF}"/>
              </a:ext>
            </a:extLst>
          </p:cNvPr>
          <p:cNvCxnSpPr/>
          <p:nvPr/>
        </p:nvCxnSpPr>
        <p:spPr>
          <a:xfrm>
            <a:off x="939114" y="4679020"/>
            <a:ext cx="703932" cy="28839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2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Neumann</dc:creator>
  <cp:lastModifiedBy>Michael Neumann</cp:lastModifiedBy>
  <cp:revision>1</cp:revision>
  <dcterms:created xsi:type="dcterms:W3CDTF">2023-01-09T21:16:20Z</dcterms:created>
  <dcterms:modified xsi:type="dcterms:W3CDTF">2023-01-09T21:39:35Z</dcterms:modified>
</cp:coreProperties>
</file>