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4"/>
    <p:restoredTop sz="94668"/>
  </p:normalViewPr>
  <p:slideViewPr>
    <p:cSldViewPr snapToGrid="0" snapToObjects="1">
      <p:cViewPr varScale="1">
        <p:scale>
          <a:sx n="177" d="100"/>
          <a:sy n="17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12D5-93B0-4945-8822-6D6208508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4809F-79E4-144E-80B2-7266C23D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23DA-333A-7546-B1DD-AF05ADB7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2DD1-20CC-BD48-A21E-B7536A0B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B9BA-949F-D941-8288-8B3DFBD3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2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C296-4A82-8543-9F5D-55D7E06B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5441-3329-5E4F-85BE-29E2F7BB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8648-2981-7348-BDC1-3DD27ABC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FB9D-4379-F646-9CD9-64A02C8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2B74-5CDA-634C-9336-1EF27BF0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2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2FEA9-63A0-B941-A495-C9C057EA0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ED342-77DB-6D48-99DB-D63F7914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96A1-8B50-9D4A-8D7B-6BF9BE9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D508-F944-4B49-A983-54EEFAD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9A02-459B-6A41-A60B-D1382A1E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59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83ED-0B78-EE47-84C7-E8BD206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A467-F737-A743-B83C-6718F6CD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F4EC-1426-C644-8515-5541F749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62DC-CE33-8D4C-BD80-AE4B0896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BCD9-8DFA-2A45-9095-39ED5F76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1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67D8-F082-7943-AE27-1B845E5E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CE48-FFBB-3646-84EA-F23E61D5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93D-2AE3-2E45-B898-2726B149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25E8-A64F-6D4B-A535-C57EF96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880F-1FBC-3F48-BE6C-24D270E8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89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BE41-7DB4-2441-B02D-F5D65E3C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DBCF-4EF0-3D45-8524-6435B17E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9BBE-8C1A-5B4C-B338-9D6AB099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FEEA0-176D-724D-BA22-A7813995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86C2-1337-B949-83EA-2D201A39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97C2-31C9-5F42-B784-AE1E1D5C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9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A6C1-616D-F547-8FE6-B21AE502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A603-97C6-9A4B-9AF2-D177F1F7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0475-80E2-BD4F-8B1F-206AC5BB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4CA5-E0BD-ED42-AF07-E9359ED0E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659C-FF30-CC46-A990-47253A09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A001F-F02D-A14F-BFAF-BA65F674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BC928-5EE4-2444-A4D3-0E7239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CD7ED-5643-224D-B8DB-51598943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06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7ACA-C4DC-1346-8768-CD58545E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ED36F-438E-054D-8BC2-CCD6F239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FCA6-5ED4-0847-8E13-614C1B85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6DDE-FDC3-8E41-94C4-46A18254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38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76F7C-6DA8-B949-862F-8EC02215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149DC-4248-F044-8BBD-5922B5C1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23F-3F5F-4D4D-9DBA-F673AAA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16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AE99-2538-2142-899B-2307C123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93E4-A5F1-9641-AB97-55E19790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A06F-0AD9-7841-94D5-134D8885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A125-06B4-0B4D-B2F7-8A44F75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0931A-4FD8-A047-A271-D81DFD49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B488-F26E-A546-8DFE-75C8ED43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0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38C2-2763-9140-8564-D0683896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6C1FE-4405-834E-85B5-18ACF52AA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5CE3-28EF-5B4D-98D3-A161C12E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FAB3-E6FF-DF43-BF73-6A6A4EF6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648BD-EFA4-9045-A2F2-2579F30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B5DC-8959-4048-8473-0B357E30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677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F7518-F66C-5A44-96AA-23DEDF01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C2988-88A9-514B-BCF4-0C1EB886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EDF0-756B-A24E-971B-F9227644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40D2-07CA-C24B-8AD1-31105604BE24}" type="datetimeFigureOut">
              <a:rPr lang="en-DE" smtClean="0"/>
              <a:t>01.01.23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FB2-904C-D641-B811-BA0B5A42F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4A05-0B6A-F94B-8D1E-74180FD3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E0C-DFE9-9841-A22B-AA39E09AC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5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windows on a wall&#10;&#10;Description automatically generated with low confidence">
            <a:extLst>
              <a:ext uri="{FF2B5EF4-FFF2-40B4-BE49-F238E27FC236}">
                <a16:creationId xmlns:a16="http://schemas.microsoft.com/office/drawing/2014/main" id="{B898C465-376E-5644-94AD-6059C77B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" y="703991"/>
            <a:ext cx="8175025" cy="545001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53EACB4-4A4E-CF47-871E-DABEC920DAA6}"/>
              </a:ext>
            </a:extLst>
          </p:cNvPr>
          <p:cNvGrpSpPr/>
          <p:nvPr/>
        </p:nvGrpSpPr>
        <p:grpSpPr>
          <a:xfrm>
            <a:off x="4309284" y="1730986"/>
            <a:ext cx="2363274" cy="3073814"/>
            <a:chOff x="4309284" y="1730986"/>
            <a:chExt cx="2363274" cy="307381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ACB30F-65BD-5A4B-9BC6-7395564A1B3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684" y="1751386"/>
              <a:ext cx="2329116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13CCD5-42F8-7049-80B0-302CE550055B}"/>
                </a:ext>
              </a:extLst>
            </p:cNvPr>
            <p:cNvCxnSpPr>
              <a:cxnSpLocks/>
            </p:cNvCxnSpPr>
            <p:nvPr/>
          </p:nvCxnSpPr>
          <p:spPr>
            <a:xfrm>
              <a:off x="6652800" y="1744186"/>
              <a:ext cx="0" cy="26766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D712C-9680-B44E-A1E5-E1F2526FFAFB}"/>
                </a:ext>
              </a:extLst>
            </p:cNvPr>
            <p:cNvCxnSpPr>
              <a:cxnSpLocks/>
            </p:cNvCxnSpPr>
            <p:nvPr/>
          </p:nvCxnSpPr>
          <p:spPr>
            <a:xfrm>
              <a:off x="4328400" y="1730986"/>
              <a:ext cx="0" cy="26766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A32DC94-20C1-7C4C-BD67-7DC0389231D4}"/>
                </a:ext>
              </a:extLst>
            </p:cNvPr>
            <p:cNvGrpSpPr/>
            <p:nvPr/>
          </p:nvGrpSpPr>
          <p:grpSpPr>
            <a:xfrm>
              <a:off x="4309284" y="4407600"/>
              <a:ext cx="82715" cy="388800"/>
              <a:chOff x="9249684" y="5070000"/>
              <a:chExt cx="82715" cy="3888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38206C-C868-4847-8532-94899DA1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9684" y="5078400"/>
                <a:ext cx="8271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CBED3E-3D81-C545-82CC-1D3F5A1B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17999" y="5070000"/>
                <a:ext cx="0" cy="38880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AA3D6A-1A4D-5249-9360-0F8CF1422512}"/>
                </a:ext>
              </a:extLst>
            </p:cNvPr>
            <p:cNvGrpSpPr/>
            <p:nvPr/>
          </p:nvGrpSpPr>
          <p:grpSpPr>
            <a:xfrm flipH="1">
              <a:off x="6589843" y="4407600"/>
              <a:ext cx="82715" cy="388800"/>
              <a:chOff x="9249684" y="5070000"/>
              <a:chExt cx="82715" cy="3888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46888A-0C41-1641-AFD7-461E00919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9684" y="5078400"/>
                <a:ext cx="8271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2EEC57-0C95-714F-ACF3-BE56060C6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17999" y="5070000"/>
                <a:ext cx="0" cy="38880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15A4E-F46E-7B4D-9020-9F8EA98B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391999" y="4777786"/>
              <a:ext cx="2239201" cy="270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17C307-C645-7348-AF9E-BA30D5EDFFF8}"/>
              </a:ext>
            </a:extLst>
          </p:cNvPr>
          <p:cNvGrpSpPr/>
          <p:nvPr/>
        </p:nvGrpSpPr>
        <p:grpSpPr>
          <a:xfrm>
            <a:off x="8996957" y="1892092"/>
            <a:ext cx="2363274" cy="3073814"/>
            <a:chOff x="4309284" y="1730986"/>
            <a:chExt cx="2363274" cy="307381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461C90-D7A0-604D-B24B-9FFBCAA7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323684" y="1751386"/>
              <a:ext cx="2329116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8E3178-5697-4E4D-B947-5834C4413357}"/>
                </a:ext>
              </a:extLst>
            </p:cNvPr>
            <p:cNvCxnSpPr>
              <a:cxnSpLocks/>
            </p:cNvCxnSpPr>
            <p:nvPr/>
          </p:nvCxnSpPr>
          <p:spPr>
            <a:xfrm>
              <a:off x="6652800" y="1744186"/>
              <a:ext cx="0" cy="26766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A47D3-DDD3-C54C-A3EB-F0298C88E98C}"/>
                </a:ext>
              </a:extLst>
            </p:cNvPr>
            <p:cNvCxnSpPr>
              <a:cxnSpLocks/>
            </p:cNvCxnSpPr>
            <p:nvPr/>
          </p:nvCxnSpPr>
          <p:spPr>
            <a:xfrm>
              <a:off x="4328400" y="1730986"/>
              <a:ext cx="0" cy="26766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096A9C-40EE-FE44-961C-76C9E9379055}"/>
                </a:ext>
              </a:extLst>
            </p:cNvPr>
            <p:cNvGrpSpPr/>
            <p:nvPr/>
          </p:nvGrpSpPr>
          <p:grpSpPr>
            <a:xfrm>
              <a:off x="4309284" y="4407600"/>
              <a:ext cx="82715" cy="388800"/>
              <a:chOff x="9249684" y="5070000"/>
              <a:chExt cx="82715" cy="38880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8CC04C4-9650-FB42-B9CD-F002947C78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9684" y="5078400"/>
                <a:ext cx="8271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BE7DFD-9FBF-564B-A1A6-AF5AB4555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17999" y="5070000"/>
                <a:ext cx="0" cy="38880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6040F-2484-844A-B8FC-8815882ED363}"/>
                </a:ext>
              </a:extLst>
            </p:cNvPr>
            <p:cNvGrpSpPr/>
            <p:nvPr/>
          </p:nvGrpSpPr>
          <p:grpSpPr>
            <a:xfrm flipH="1">
              <a:off x="6589843" y="4407600"/>
              <a:ext cx="82715" cy="388800"/>
              <a:chOff x="9249684" y="5070000"/>
              <a:chExt cx="82715" cy="3888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250F808-42FA-CB4A-A29C-E8F0FA2D3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9684" y="5078400"/>
                <a:ext cx="82715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5131FC2-233A-FE4C-8EEE-F34B4BDFF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17999" y="5070000"/>
                <a:ext cx="0" cy="38880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AA7268-C502-EC48-8154-85225CBE90CE}"/>
                </a:ext>
              </a:extLst>
            </p:cNvPr>
            <p:cNvCxnSpPr>
              <a:cxnSpLocks/>
            </p:cNvCxnSpPr>
            <p:nvPr/>
          </p:nvCxnSpPr>
          <p:spPr>
            <a:xfrm>
              <a:off x="4391999" y="4777786"/>
              <a:ext cx="2239201" cy="2701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A52E216-EF25-6C4C-BBA7-988CF36DD775}"/>
              </a:ext>
            </a:extLst>
          </p:cNvPr>
          <p:cNvSpPr txBox="1"/>
          <p:nvPr/>
        </p:nvSpPr>
        <p:spPr>
          <a:xfrm>
            <a:off x="9236006" y="3082493"/>
            <a:ext cx="19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Plate holder shape</a:t>
            </a:r>
          </a:p>
        </p:txBody>
      </p:sp>
    </p:spTree>
    <p:extLst>
      <p:ext uri="{BB962C8B-B14F-4D97-AF65-F5344CB8AC3E}">
        <p14:creationId xmlns:p14="http://schemas.microsoft.com/office/powerpoint/2010/main" val="9640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Neumann</dc:creator>
  <cp:lastModifiedBy>Michael Neumann</cp:lastModifiedBy>
  <cp:revision>1</cp:revision>
  <dcterms:created xsi:type="dcterms:W3CDTF">2023-01-01T20:08:43Z</dcterms:created>
  <dcterms:modified xsi:type="dcterms:W3CDTF">2023-01-01T20:15:59Z</dcterms:modified>
</cp:coreProperties>
</file>