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RAG Architecture for Agent-GPT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Retrieval-Augmented Generation with Enterprise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Agent-GPT powered customer support automation</a:t>
            </a:r>
          </a:p>
          <a:p>
            <a:r>
              <a:t>• Uses Retrieval-Augmented Generation (RAG)</a:t>
            </a:r>
          </a:p>
          <a:p>
            <a:r>
              <a:t>• Integrates with enterprise systems (CRM, ConvergIQ, CCAI DB)</a:t>
            </a:r>
          </a:p>
          <a:p>
            <a:r>
              <a:t>• Handles repetitive queries like billing, troubleshooting, device re-activation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 repetitive support queries</a:t>
            </a:r>
          </a:p>
          <a:p>
            <a:r>
              <a:t>• Reduce case creation and manual intervention</a:t>
            </a:r>
          </a:p>
          <a:p>
            <a:r>
              <a:t>• Provide contextual responses from enterprise data</a:t>
            </a:r>
          </a:p>
          <a:p>
            <a:r>
              <a:t>• Improve efficiency and accuracy of customer 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query → Agent-GPT Orchestrator</a:t>
            </a:r>
          </a:p>
          <a:p>
            <a:r>
              <a:t>2. Embedding Model → converts query to vectors</a:t>
            </a:r>
          </a:p>
          <a:p>
            <a:r>
              <a:t>3. Vector DB Lookup → retrieves relevant knowledge</a:t>
            </a:r>
          </a:p>
          <a:p>
            <a:r>
              <a:t>4. Enterprise APIs → fetch CRM, ConvergIQ, CCAI data</a:t>
            </a:r>
          </a:p>
          <a:p>
            <a:r>
              <a:t>5. Transformer Layer → consolidates responses</a:t>
            </a:r>
          </a:p>
          <a:p>
            <a:r>
              <a:t>6. Generative Model → produces contextualized answer</a:t>
            </a:r>
          </a:p>
          <a:p>
            <a:r>
              <a:t>7. Answer delivered to 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Agent-GPT Orchestrator</a:t>
            </a:r>
          </a:p>
          <a:p>
            <a:r>
              <a:t>• Embedding Model</a:t>
            </a:r>
          </a:p>
          <a:p>
            <a:r>
              <a:t>• Vector DBs (Billing, Troubleshooting, Activation)</a:t>
            </a:r>
          </a:p>
          <a:p>
            <a:r>
              <a:t>• Generative Model (LLM)</a:t>
            </a:r>
          </a:p>
          <a:p>
            <a:r>
              <a:t>• Enterprise Databases (CRM DB, ConvergIQ DB, CCAI DB)</a:t>
            </a:r>
          </a:p>
          <a:p>
            <a:r>
              <a:t>• API Gateway &amp; Transformer 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submits query</a:t>
            </a:r>
          </a:p>
          <a:p>
            <a:r>
              <a:t>2. Agent-GPT generates embeddings</a:t>
            </a:r>
          </a:p>
          <a:p>
            <a:r>
              <a:t>3. Relevant chunks retrieved from Vector DB</a:t>
            </a:r>
          </a:p>
          <a:p>
            <a:r>
              <a:t>4. Enterprise APIs fetch real-time data</a:t>
            </a:r>
          </a:p>
          <a:p>
            <a:r>
              <a:t>5. Transformer Layer consolidates knowledge</a:t>
            </a:r>
          </a:p>
          <a:p>
            <a:r>
              <a:t>6. Generative Model synthesizes final answer</a:t>
            </a:r>
          </a:p>
          <a:p>
            <a:r>
              <a:t>7. Response delivered to user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Reduces repetitive call load</a:t>
            </a:r>
          </a:p>
          <a:p>
            <a:r>
              <a:t>• Automates case creation reduction</a:t>
            </a:r>
          </a:p>
          <a:p>
            <a:r>
              <a:t>• Faster resolution with contextual answers</a:t>
            </a:r>
          </a:p>
          <a:p>
            <a:r>
              <a:t>• Consistency across billing, troubleshooting, reactivation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