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RAG Architecture for Agent-GPT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Retrieval-Augmented Generation with Enterprise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Agent-GPT powered customer support automation</a:t>
            </a:r>
          </a:p>
          <a:p>
            <a:r>
              <a:t>• Uses Retrieval-Augmented Generation (RAG)</a:t>
            </a:r>
          </a:p>
          <a:p>
            <a:r>
              <a:t>• Integrates with enterprise systems (CRM, ConvergIQ, CCAI DB)</a:t>
            </a:r>
          </a:p>
          <a:p>
            <a:r>
              <a:t>• Handles repetitive queries like billing, troubleshooting, device re-activation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 repetitive support queries</a:t>
            </a:r>
          </a:p>
          <a:p>
            <a:r>
              <a:t>• Reduce case creation and manual intervention</a:t>
            </a:r>
          </a:p>
          <a:p>
            <a:r>
              <a:t>• Provide contextual responses from enterprise data</a:t>
            </a:r>
          </a:p>
          <a:p>
            <a:r>
              <a:t>• Improve efficiency and accuracy of customer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query → Agent-GPT Orchestrator</a:t>
            </a:r>
          </a:p>
          <a:p>
            <a:r>
              <a:t>2. Embedding Model → converts query to vectors</a:t>
            </a:r>
          </a:p>
          <a:p>
            <a:r>
              <a:t>3. Vector DB Lookup → retrieves relevant knowledge</a:t>
            </a:r>
          </a:p>
          <a:p>
            <a:r>
              <a:t>4. Enterprise APIs → fetch CRM, ConvergIQ, CCAI data</a:t>
            </a:r>
          </a:p>
          <a:p>
            <a:r>
              <a:t>5. Transformer Layer → consolidates responses</a:t>
            </a:r>
          </a:p>
          <a:p>
            <a:r>
              <a:t>6. Generative Model → produces contextualized answer</a:t>
            </a:r>
          </a:p>
          <a:p>
            <a:r>
              <a:t>7. Answer delivered to user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Agent-GPT Orchestrator</a:t>
            </a:r>
          </a:p>
          <a:p>
            <a:r>
              <a:t>• Embedding Model</a:t>
            </a:r>
          </a:p>
          <a:p>
            <a:r>
              <a:t>• Vector DBs (Billing, Troubleshooting, Activation)</a:t>
            </a:r>
          </a:p>
          <a:p>
            <a:r>
              <a:t>• Generative Model (LLM)</a:t>
            </a:r>
          </a:p>
          <a:p>
            <a:r>
              <a:t>• Enterprise Databases (CRM DB, ConvergIQ DB, CCAI DB)</a:t>
            </a:r>
          </a:p>
          <a:p>
            <a:r>
              <a:t>• API Gateway &amp; Transformer Layer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submits query</a:t>
            </a:r>
          </a:p>
          <a:p>
            <a:r>
              <a:t>2. Agent-GPT generates embeddings</a:t>
            </a:r>
          </a:p>
          <a:p>
            <a:r>
              <a:t>3. Relevant chunks retrieved from Vector DB</a:t>
            </a:r>
          </a:p>
          <a:p>
            <a:r>
              <a:t>4. Enterprise APIs fetch real-time data</a:t>
            </a:r>
          </a:p>
          <a:p>
            <a:r>
              <a:t>5. Transformer Layer consolidates knowledge</a:t>
            </a:r>
          </a:p>
          <a:p>
            <a:r>
              <a:t>6. Generative Model synthesizes final answer</a:t>
            </a:r>
          </a:p>
          <a:p>
            <a:r>
              <a:t>7. Response delivered to user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repetitive call load</a:t>
            </a:r>
          </a:p>
          <a:p>
            <a:r>
              <a:t>• Automates case creation reduction</a:t>
            </a:r>
          </a:p>
          <a:p>
            <a:r>
              <a:t>• Faster resolution with contextual answers</a:t>
            </a:r>
          </a:p>
          <a:p>
            <a:r>
              <a:t>• Consistency across billing, troubleshooting, reactivation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Flow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1371600" cy="64008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User / Agent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371600"/>
            <a:ext cx="1828800" cy="64008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Agent-GPT Orchestrator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914400"/>
            <a:ext cx="1645920" cy="64008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Embedding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6583680" y="914400"/>
            <a:ext cx="1645920" cy="64008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Vector DBs</a:t>
            </a:r>
          </a:p>
          <a:p>
            <a:r>
              <a:t>(Billing/Troubleshooting)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86000"/>
            <a:ext cx="1645920" cy="64008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Enterprise APIs</a:t>
            </a:r>
          </a:p>
        </p:txBody>
      </p:sp>
      <p:sp>
        <p:nvSpPr>
          <p:cNvPr id="8" name="Rectangle 7"/>
          <p:cNvSpPr/>
          <p:nvPr/>
        </p:nvSpPr>
        <p:spPr>
          <a:xfrm>
            <a:off x="6583680" y="2286000"/>
            <a:ext cx="1645920" cy="64008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CRM / ConvergIQ / CCAI DBs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6800" y="1645920"/>
            <a:ext cx="1828800" cy="64008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Generative Model (LLM)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972800" y="1645920"/>
            <a:ext cx="1371600" cy="64008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Answer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Sequence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1. User submits query</a:t>
            </a:r>
          </a:p>
          <a:p>
            <a:r>
              <a:t>2. Agent-GPT orchestrates workflow</a:t>
            </a:r>
          </a:p>
          <a:p>
            <a:r>
              <a:t>3. Embedding Model converts query → vector</a:t>
            </a:r>
          </a:p>
          <a:p>
            <a:r>
              <a:t>4. Vector DB retrieves relevant chunks</a:t>
            </a:r>
          </a:p>
          <a:p>
            <a:r>
              <a:t>5. Agent-GPT calls Enterprise APIs</a:t>
            </a:r>
          </a:p>
          <a:p>
            <a:r>
              <a:t>6. APIs query CRM/ConvergIQ/CCAI DBs</a:t>
            </a:r>
          </a:p>
          <a:p>
            <a:r>
              <a:t>7. Responses consolidated into Q-A format</a:t>
            </a:r>
          </a:p>
          <a:p>
            <a:r>
              <a:t>8. Generative Model synthesizes final response</a:t>
            </a:r>
          </a:p>
          <a:p>
            <a:r>
              <a:t>9. Answer delivered to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