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152063" cy="514508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DD8CD3-4BA1-4749-93BC-2AB1E8FD251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56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C3848A-AFFB-4F3B-821E-ED3BB3F6918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56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56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DFF96-C2B6-46D3-83C3-740B6ABF2F8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1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1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56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56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56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638B21-B36E-4141-813C-FED012C07A5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4753CE-32A9-4F7E-9D07-59D7ED48B5B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9452FE-4777-4E54-A6C3-304614B3374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12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81A598-2130-4D73-A6E6-2B6CE170C7B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AAA74D-2794-4FD4-B0EF-5343377A9AE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040" y="74412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24DA07-C70A-43F8-8BC1-7B5395DF6F3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12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56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F856BA-9EC5-4351-BB30-C87DE8CD1CB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56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6295EF-72A7-4B3A-9BCB-48463E92255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56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3482C7-6B4E-4778-B98B-718429F3E01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040" y="744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1880" y="4662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9BD1DA-0F19-4BA0-8E8D-85D07D4F60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1720800" y="21110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55;p13"/>
          <p:cNvSpPr/>
          <p:nvPr/>
        </p:nvSpPr>
        <p:spPr>
          <a:xfrm>
            <a:off x="6433560" y="2111040"/>
            <a:ext cx="166608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>
            <a:off x="4812120" y="21110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57;p13"/>
          <p:cNvSpPr/>
          <p:nvPr/>
        </p:nvSpPr>
        <p:spPr>
          <a:xfrm>
            <a:off x="297720" y="157392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58;p13"/>
          <p:cNvSpPr/>
          <p:nvPr/>
        </p:nvSpPr>
        <p:spPr>
          <a:xfrm>
            <a:off x="311760" y="30596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Google Shape;59;p13"/>
          <p:cNvCxnSpPr>
            <a:stCxn id="42" idx="3"/>
            <a:endCxn id="39" idx="0"/>
          </p:cNvCxnSpPr>
          <p:nvPr/>
        </p:nvCxnSpPr>
        <p:spPr>
          <a:xfrm>
            <a:off x="1605240" y="1872360"/>
            <a:ext cx="769680" cy="23904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45" name="Google Shape;60;p13"/>
          <p:cNvCxnSpPr>
            <a:stCxn id="43" idx="3"/>
            <a:endCxn id="46" idx="1"/>
          </p:cNvCxnSpPr>
          <p:nvPr/>
        </p:nvCxnSpPr>
        <p:spPr>
          <a:xfrm>
            <a:off x="1619280" y="3358080"/>
            <a:ext cx="121284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47" name="Google Shape;61;p13"/>
          <p:cNvCxnSpPr>
            <a:stCxn id="39" idx="3"/>
            <a:endCxn id="48" idx="1"/>
          </p:cNvCxnSpPr>
          <p:nvPr/>
        </p:nvCxnSpPr>
        <p:spPr>
          <a:xfrm>
            <a:off x="3028320" y="2409480"/>
            <a:ext cx="21168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49" name="Google Shape;62;p13"/>
          <p:cNvCxnSpPr>
            <a:stCxn id="41" idx="3"/>
            <a:endCxn id="40" idx="1"/>
          </p:cNvCxnSpPr>
          <p:nvPr/>
        </p:nvCxnSpPr>
        <p:spPr>
          <a:xfrm>
            <a:off x="6119640" y="2409480"/>
            <a:ext cx="31428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46" name="Google Shape;54;p 1"/>
          <p:cNvSpPr/>
          <p:nvPr/>
        </p:nvSpPr>
        <p:spPr>
          <a:xfrm>
            <a:off x="2831760" y="30596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compliance scanning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54;p 2"/>
          <p:cNvSpPr/>
          <p:nvPr/>
        </p:nvSpPr>
        <p:spPr>
          <a:xfrm>
            <a:off x="3239640" y="21110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AMI or container image scanning.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54;p 3"/>
          <p:cNvSpPr/>
          <p:nvPr/>
        </p:nvSpPr>
        <p:spPr>
          <a:xfrm>
            <a:off x="8459640" y="2111040"/>
            <a:ext cx="1307520" cy="59724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Post-deployment compliance scanning.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Google Shape;60;p 1"/>
          <p:cNvCxnSpPr>
            <a:stCxn id="46" idx="3"/>
            <a:endCxn id="41" idx="2"/>
          </p:cNvCxnSpPr>
          <p:nvPr/>
        </p:nvCxnSpPr>
        <p:spPr>
          <a:xfrm flipV="1">
            <a:off x="4139280" y="2708280"/>
            <a:ext cx="1326960" cy="6501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52" name="Google Shape;61;p 1"/>
          <p:cNvCxnSpPr>
            <a:stCxn id="48" idx="3"/>
            <a:endCxn id="41" idx="1"/>
          </p:cNvCxnSpPr>
          <p:nvPr/>
        </p:nvCxnSpPr>
        <p:spPr>
          <a:xfrm>
            <a:off x="4547160" y="2409480"/>
            <a:ext cx="26532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53" name="Google Shape;62;p 1"/>
          <p:cNvCxnSpPr>
            <a:stCxn id="40" idx="3"/>
            <a:endCxn id="50" idx="1"/>
          </p:cNvCxnSpPr>
          <p:nvPr/>
        </p:nvCxnSpPr>
        <p:spPr>
          <a:xfrm>
            <a:off x="8099640" y="2409480"/>
            <a:ext cx="36036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2022-11-25T11:54:00Z</dcterms:modified>
  <cp:revision>2</cp:revision>
  <dc:subject/>
  <dc:title/>
</cp:coreProperties>
</file>