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70" r:id="rId4"/>
    <p:sldId id="274" r:id="rId5"/>
    <p:sldId id="275" r:id="rId6"/>
    <p:sldId id="260" r:id="rId7"/>
    <p:sldId id="268" r:id="rId8"/>
    <p:sldId id="277" r:id="rId9"/>
  </p:sldIdLst>
  <p:sldSz cx="12192000" cy="6858000"/>
  <p:notesSz cx="6858000" cy="9144000"/>
  <p:embeddedFontLst>
    <p:embeddedFont>
      <p:font typeface="Play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iRoZ407eb3mwU7B+8qg18uHfqU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8DF40F-4F70-4483-82F4-B30FC97C5098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1_5" csCatId="accent1" phldr="1"/>
      <dgm:spPr/>
    </dgm:pt>
    <dgm:pt modelId="{22E4BA96-F5CA-4B84-A957-27FBEA3C94DF}">
      <dgm:prSet phldrT="[Text]" custT="1"/>
      <dgm:spPr/>
      <dgm:t>
        <a:bodyPr tIns="108000" anchor="t" anchorCtr="0"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en-GB" sz="1600" dirty="0"/>
            <a:t>Basis-Model for predicting values</a:t>
          </a:r>
        </a:p>
      </dgm:t>
    </dgm:pt>
    <dgm:pt modelId="{0B4F2E47-B641-4490-AC26-068E02B79C7C}" type="parTrans" cxnId="{D18F5C5E-31A3-4FBB-9165-F5378E61C06F}">
      <dgm:prSet/>
      <dgm:spPr/>
      <dgm:t>
        <a:bodyPr/>
        <a:lstStyle/>
        <a:p>
          <a:endParaRPr lang="en-GB" sz="1600"/>
        </a:p>
      </dgm:t>
    </dgm:pt>
    <dgm:pt modelId="{D2CC71CD-CF8C-4FAC-BC6B-619026A4C658}" type="sibTrans" cxnId="{D18F5C5E-31A3-4FBB-9165-F5378E61C06F}">
      <dgm:prSet/>
      <dgm:spPr/>
      <dgm:t>
        <a:bodyPr/>
        <a:lstStyle/>
        <a:p>
          <a:endParaRPr lang="en-GB" sz="1600"/>
        </a:p>
      </dgm:t>
    </dgm:pt>
    <dgm:pt modelId="{D45B64F7-E34B-4BB4-B230-B0234FBDE20E}">
      <dgm:prSet phldrT="[Text]" custT="1"/>
      <dgm:spPr/>
      <dgm:t>
        <a:bodyPr anchor="t" anchorCtr="0"/>
        <a:lstStyle/>
        <a:p>
          <a:r>
            <a:rPr lang="de-AT" sz="2000" dirty="0"/>
            <a:t> </a:t>
          </a:r>
          <a:endParaRPr lang="en-GB" sz="2000" dirty="0"/>
        </a:p>
      </dgm:t>
    </dgm:pt>
    <dgm:pt modelId="{5C49C149-1C65-4F80-9CBC-79FF999198B5}" type="parTrans" cxnId="{E305E454-4293-41CA-81C1-051F96884B10}">
      <dgm:prSet/>
      <dgm:spPr/>
      <dgm:t>
        <a:bodyPr/>
        <a:lstStyle/>
        <a:p>
          <a:endParaRPr lang="en-GB" sz="1600"/>
        </a:p>
      </dgm:t>
    </dgm:pt>
    <dgm:pt modelId="{C2C50031-8E8E-452F-9E6F-36C401BD6918}" type="sibTrans" cxnId="{E305E454-4293-41CA-81C1-051F96884B10}">
      <dgm:prSet/>
      <dgm:spPr/>
      <dgm:t>
        <a:bodyPr/>
        <a:lstStyle/>
        <a:p>
          <a:endParaRPr lang="en-GB" sz="1600"/>
        </a:p>
      </dgm:t>
    </dgm:pt>
    <dgm:pt modelId="{8D12EC18-F4D1-4895-AAE1-1DA7AC4DA036}">
      <dgm:prSet phldrT="[Text]" custT="1"/>
      <dgm:spPr/>
      <dgm:t>
        <a:bodyPr anchor="t" anchorCtr="0"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de-AT" sz="16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Get</a:t>
          </a:r>
          <a:r>
            <a:rPr lang="de-AT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16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more</a:t>
          </a:r>
          <a:r>
            <a:rPr lang="de-AT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16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data</a:t>
          </a:r>
          <a:endParaRPr lang="en-GB" sz="16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0A17F9DD-BC42-4ABF-9C9A-A4D779EF9F6A}" type="parTrans" cxnId="{F8A36491-21ED-4B18-838A-C7F2900C18C2}">
      <dgm:prSet/>
      <dgm:spPr/>
      <dgm:t>
        <a:bodyPr/>
        <a:lstStyle/>
        <a:p>
          <a:endParaRPr lang="en-GB" sz="1600"/>
        </a:p>
      </dgm:t>
    </dgm:pt>
    <dgm:pt modelId="{A6807FD9-58B8-4E56-9FBF-563C298FDBC1}" type="sibTrans" cxnId="{F8A36491-21ED-4B18-838A-C7F2900C18C2}">
      <dgm:prSet/>
      <dgm:spPr/>
      <dgm:t>
        <a:bodyPr/>
        <a:lstStyle/>
        <a:p>
          <a:endParaRPr lang="en-GB" sz="1600"/>
        </a:p>
      </dgm:t>
    </dgm:pt>
    <dgm:pt modelId="{9B5AC929-7935-4DCE-A233-8703253E41B7}">
      <dgm:prSet custT="1"/>
      <dgm:spPr/>
      <dgm:t>
        <a:bodyPr tIns="108000" anchor="t" anchorCtr="0"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en-GB" sz="1600" dirty="0"/>
            <a:t>Visual overview of demand and capacity</a:t>
          </a:r>
        </a:p>
      </dgm:t>
    </dgm:pt>
    <dgm:pt modelId="{75283DC4-5D43-45A0-AD90-F6E5B319DC78}" type="parTrans" cxnId="{E1EDC9E1-1E62-49B1-B0E9-98ED27EBC20E}">
      <dgm:prSet/>
      <dgm:spPr/>
      <dgm:t>
        <a:bodyPr/>
        <a:lstStyle/>
        <a:p>
          <a:endParaRPr lang="en-GB" sz="1600"/>
        </a:p>
      </dgm:t>
    </dgm:pt>
    <dgm:pt modelId="{7EAB345C-EA82-46E6-BDCE-372B817A8AF9}" type="sibTrans" cxnId="{E1EDC9E1-1E62-49B1-B0E9-98ED27EBC20E}">
      <dgm:prSet/>
      <dgm:spPr/>
      <dgm:t>
        <a:bodyPr/>
        <a:lstStyle/>
        <a:p>
          <a:endParaRPr lang="en-GB" sz="1600"/>
        </a:p>
      </dgm:t>
    </dgm:pt>
    <dgm:pt modelId="{5F394080-4822-4247-B517-501F6F65F206}">
      <dgm:prSet custT="1"/>
      <dgm:spPr/>
      <dgm:t>
        <a:bodyPr tIns="108000" anchor="t" anchorCtr="0"/>
        <a:lstStyle/>
        <a:p>
          <a:pPr>
            <a:lnSpc>
              <a:spcPct val="100000"/>
            </a:lnSpc>
            <a:spcAft>
              <a:spcPts val="600"/>
            </a:spcAft>
          </a:pPr>
          <a:r>
            <a:rPr lang="en-GB" sz="1600" dirty="0"/>
            <a:t>Relatively easy to adjust</a:t>
          </a:r>
        </a:p>
      </dgm:t>
    </dgm:pt>
    <dgm:pt modelId="{0EF6420B-3700-4DBD-A919-A4A1A1DB7D32}" type="parTrans" cxnId="{B4BE737B-ED42-40FE-9346-16247F59A5E0}">
      <dgm:prSet/>
      <dgm:spPr/>
      <dgm:t>
        <a:bodyPr/>
        <a:lstStyle/>
        <a:p>
          <a:endParaRPr lang="en-GB" sz="1600"/>
        </a:p>
      </dgm:t>
    </dgm:pt>
    <dgm:pt modelId="{A31FBDB9-F6E6-4E1D-BE7E-BC0F262878E2}" type="sibTrans" cxnId="{B4BE737B-ED42-40FE-9346-16247F59A5E0}">
      <dgm:prSet/>
      <dgm:spPr/>
      <dgm:t>
        <a:bodyPr/>
        <a:lstStyle/>
        <a:p>
          <a:endParaRPr lang="en-GB" sz="1600"/>
        </a:p>
      </dgm:t>
    </dgm:pt>
    <dgm:pt modelId="{45892924-A72B-4807-BCD0-2B28850AFAA8}">
      <dgm:prSet phldrT="[Text]" custT="1"/>
      <dgm:spPr/>
      <dgm:t>
        <a:bodyPr anchor="t" anchorCtr="0"/>
        <a:lstStyle/>
        <a:p>
          <a:endParaRPr lang="en-GB" sz="2000" dirty="0"/>
        </a:p>
      </dgm:t>
    </dgm:pt>
    <dgm:pt modelId="{C7D8ACD8-0A88-490F-915B-15F9D4E20F9A}" type="parTrans" cxnId="{2A259947-50FC-49E5-B39E-507B40F5B0C6}">
      <dgm:prSet/>
      <dgm:spPr/>
      <dgm:t>
        <a:bodyPr/>
        <a:lstStyle/>
        <a:p>
          <a:endParaRPr lang="en-GB" sz="1600"/>
        </a:p>
      </dgm:t>
    </dgm:pt>
    <dgm:pt modelId="{B964E8E2-CBC3-4292-886C-4CAE70FA83A1}" type="sibTrans" cxnId="{2A259947-50FC-49E5-B39E-507B40F5B0C6}">
      <dgm:prSet/>
      <dgm:spPr/>
      <dgm:t>
        <a:bodyPr/>
        <a:lstStyle/>
        <a:p>
          <a:endParaRPr lang="en-GB" sz="1600"/>
        </a:p>
      </dgm:t>
    </dgm:pt>
    <dgm:pt modelId="{9AC3C150-06D4-4A28-96C9-BD70081D33CC}">
      <dgm:prSet phldrT="[Text]" custT="1"/>
      <dgm:spPr/>
      <dgm:t>
        <a:bodyPr anchor="t" anchorCtr="0"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de-AT" sz="16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Too</a:t>
          </a:r>
          <a:r>
            <a:rPr lang="de-AT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16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little</a:t>
          </a:r>
          <a:r>
            <a:rPr lang="de-AT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16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data</a:t>
          </a:r>
          <a:r>
            <a:rPr lang="de-AT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16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for</a:t>
          </a:r>
          <a:r>
            <a:rPr lang="de-AT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16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capacity</a:t>
          </a:r>
          <a:endParaRPr lang="en-GB" sz="16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5A646ACA-C99B-49C7-82A0-4145ACD2CE2C}" type="parTrans" cxnId="{20860EEB-D7D6-4F5A-9A56-C88681A03F02}">
      <dgm:prSet/>
      <dgm:spPr/>
      <dgm:t>
        <a:bodyPr/>
        <a:lstStyle/>
        <a:p>
          <a:endParaRPr lang="en-GB" sz="1600"/>
        </a:p>
      </dgm:t>
    </dgm:pt>
    <dgm:pt modelId="{A286ABEB-2DDA-4F71-8E9F-618AA7F6E04B}" type="sibTrans" cxnId="{20860EEB-D7D6-4F5A-9A56-C88681A03F02}">
      <dgm:prSet/>
      <dgm:spPr/>
      <dgm:t>
        <a:bodyPr/>
        <a:lstStyle/>
        <a:p>
          <a:endParaRPr lang="en-GB" sz="1600"/>
        </a:p>
      </dgm:t>
    </dgm:pt>
    <dgm:pt modelId="{86A7AAE8-7EF8-49A7-AC17-BA0CD942012F}">
      <dgm:prSet phldrT="[Text]" custT="1"/>
      <dgm:spPr/>
      <dgm:t>
        <a:bodyPr anchor="t" anchorCtr="0"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de-AT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Tool-</a:t>
          </a:r>
          <a:r>
            <a:rPr lang="de-AT" sz="16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Selection</a:t>
          </a:r>
          <a:r>
            <a:rPr lang="de-AT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was </a:t>
          </a:r>
          <a:r>
            <a:rPr lang="de-AT" sz="16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quite</a:t>
          </a:r>
          <a:r>
            <a:rPr lang="de-AT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16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demanding</a:t>
          </a:r>
          <a:endParaRPr lang="en-GB" sz="16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04CF9426-2EC7-48D3-BADC-2FCD13B57F0A}" type="parTrans" cxnId="{D3E808B0-EBAC-4198-B1CC-3FAB7B622F4B}">
      <dgm:prSet/>
      <dgm:spPr/>
      <dgm:t>
        <a:bodyPr/>
        <a:lstStyle/>
        <a:p>
          <a:endParaRPr lang="en-GB" sz="1600"/>
        </a:p>
      </dgm:t>
    </dgm:pt>
    <dgm:pt modelId="{5A9BA61E-D4CD-45F4-9C06-F97E629C3F36}" type="sibTrans" cxnId="{D3E808B0-EBAC-4198-B1CC-3FAB7B622F4B}">
      <dgm:prSet/>
      <dgm:spPr/>
      <dgm:t>
        <a:bodyPr/>
        <a:lstStyle/>
        <a:p>
          <a:endParaRPr lang="en-GB" sz="1600"/>
        </a:p>
      </dgm:t>
    </dgm:pt>
    <dgm:pt modelId="{F5A76CFA-F0E5-44E8-8105-137F5EB27C65}">
      <dgm:prSet phldrT="[Text]" custT="1"/>
      <dgm:spPr/>
      <dgm:t>
        <a:bodyPr anchor="t" anchorCtr="0"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de-AT" sz="16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Improve</a:t>
          </a:r>
          <a:r>
            <a:rPr lang="de-AT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Dashboard </a:t>
          </a:r>
          <a:r>
            <a:rPr lang="de-AT" sz="16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Interactivity</a:t>
          </a:r>
          <a:endParaRPr lang="en-GB" sz="16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662CBBF2-1CF4-4816-9933-0D3A984F51E6}" type="parTrans" cxnId="{B3117DDA-E04B-49AE-9ED8-8527B7D49F50}">
      <dgm:prSet/>
      <dgm:spPr/>
      <dgm:t>
        <a:bodyPr/>
        <a:lstStyle/>
        <a:p>
          <a:endParaRPr lang="en-GB" sz="1600"/>
        </a:p>
      </dgm:t>
    </dgm:pt>
    <dgm:pt modelId="{938A27C9-0CBB-4811-B2AB-DEF9CD281A08}" type="sibTrans" cxnId="{B3117DDA-E04B-49AE-9ED8-8527B7D49F50}">
      <dgm:prSet/>
      <dgm:spPr/>
      <dgm:t>
        <a:bodyPr/>
        <a:lstStyle/>
        <a:p>
          <a:endParaRPr lang="en-GB" sz="1600"/>
        </a:p>
      </dgm:t>
    </dgm:pt>
    <dgm:pt modelId="{D1B40E17-23F0-4630-9DAA-78BE1A2A9A18}">
      <dgm:prSet phldrT="[Text]" custT="1"/>
      <dgm:spPr/>
      <dgm:t>
        <a:bodyPr anchor="t" anchorCtr="0"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de-AT" sz="16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Reduce</a:t>
          </a:r>
          <a:r>
            <a:rPr lang="de-AT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Features</a:t>
          </a:r>
          <a:endParaRPr lang="en-GB" sz="16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76F37BBC-04A1-4976-97C7-25D78DAC8C85}" type="parTrans" cxnId="{F4FABDFD-D2FA-4D92-AED6-5B1C44E7FA26}">
      <dgm:prSet/>
      <dgm:spPr/>
      <dgm:t>
        <a:bodyPr/>
        <a:lstStyle/>
        <a:p>
          <a:endParaRPr lang="en-GB" sz="1600"/>
        </a:p>
      </dgm:t>
    </dgm:pt>
    <dgm:pt modelId="{EDCDBA92-0B40-43A6-998E-A98C9640E2A6}" type="sibTrans" cxnId="{F4FABDFD-D2FA-4D92-AED6-5B1C44E7FA26}">
      <dgm:prSet/>
      <dgm:spPr/>
      <dgm:t>
        <a:bodyPr/>
        <a:lstStyle/>
        <a:p>
          <a:endParaRPr lang="en-GB" sz="1600"/>
        </a:p>
      </dgm:t>
    </dgm:pt>
    <dgm:pt modelId="{A971A001-B3F2-4538-B5B0-C55E2B0AF768}">
      <dgm:prSet phldrT="[Text]" custT="1"/>
      <dgm:spPr/>
      <dgm:t>
        <a:bodyPr anchor="t" anchorCtr="0"/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de-AT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Debugging</a:t>
          </a:r>
          <a:endParaRPr lang="en-GB" sz="16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98A51CC2-0376-4B37-AA5E-70B2B3AE0339}" type="parTrans" cxnId="{794464D5-4584-4DDD-BD8D-01CAC377CE29}">
      <dgm:prSet/>
      <dgm:spPr/>
      <dgm:t>
        <a:bodyPr/>
        <a:lstStyle/>
        <a:p>
          <a:endParaRPr lang="en-GB" sz="1600"/>
        </a:p>
      </dgm:t>
    </dgm:pt>
    <dgm:pt modelId="{7A9F6DC9-9D57-4850-8AFC-EC8B8906DB30}" type="sibTrans" cxnId="{794464D5-4584-4DDD-BD8D-01CAC377CE29}">
      <dgm:prSet/>
      <dgm:spPr/>
      <dgm:t>
        <a:bodyPr/>
        <a:lstStyle/>
        <a:p>
          <a:endParaRPr lang="en-GB" sz="1600"/>
        </a:p>
      </dgm:t>
    </dgm:pt>
    <dgm:pt modelId="{843D31C2-6F3F-4C1A-A6A1-B89A06A6BE81}">
      <dgm:prSet phldrT="[Text]" custT="1"/>
      <dgm:spPr/>
      <dgm:t>
        <a:bodyPr anchor="t" anchorCtr="0"/>
        <a:lstStyle/>
        <a:p>
          <a:endParaRPr lang="en-GB" sz="2000" dirty="0"/>
        </a:p>
      </dgm:t>
    </dgm:pt>
    <dgm:pt modelId="{D08B5040-E086-4A6F-B9F1-4283C0D18319}" type="parTrans" cxnId="{9DC00160-14B6-4A12-9312-4C17EBB0BDA0}">
      <dgm:prSet/>
      <dgm:spPr/>
      <dgm:t>
        <a:bodyPr/>
        <a:lstStyle/>
        <a:p>
          <a:endParaRPr lang="en-GB" sz="1600"/>
        </a:p>
      </dgm:t>
    </dgm:pt>
    <dgm:pt modelId="{176441B8-1BC8-41E3-B6ED-87C78F783B92}" type="sibTrans" cxnId="{9DC00160-14B6-4A12-9312-4C17EBB0BDA0}">
      <dgm:prSet/>
      <dgm:spPr/>
      <dgm:t>
        <a:bodyPr/>
        <a:lstStyle/>
        <a:p>
          <a:endParaRPr lang="en-GB" sz="1600"/>
        </a:p>
      </dgm:t>
    </dgm:pt>
    <dgm:pt modelId="{6C263E4E-227E-4680-93F0-336BC5318BCC}" type="pres">
      <dgm:prSet presAssocID="{EC8DF40F-4F70-4483-82F4-B30FC97C5098}" presName="Name0" presStyleCnt="0">
        <dgm:presLayoutVars>
          <dgm:dir/>
        </dgm:presLayoutVars>
      </dgm:prSet>
      <dgm:spPr/>
    </dgm:pt>
    <dgm:pt modelId="{1A3D6776-F0F7-416B-AF09-C92ADAA97BAC}" type="pres">
      <dgm:prSet presAssocID="{45892924-A72B-4807-BCD0-2B28850AFAA8}" presName="composite" presStyleCnt="0"/>
      <dgm:spPr/>
    </dgm:pt>
    <dgm:pt modelId="{874381A5-36AE-4196-BA4C-66BEE6CF4463}" type="pres">
      <dgm:prSet presAssocID="{45892924-A72B-4807-BCD0-2B28850AFAA8}" presName="Accent" presStyleLbl="alignAcc1" presStyleIdx="0" presStyleCnt="3"/>
      <dgm:spPr/>
    </dgm:pt>
    <dgm:pt modelId="{7CC27919-B272-42DF-921F-E8B3A8F20927}" type="pres">
      <dgm:prSet presAssocID="{45892924-A72B-4807-BCD0-2B28850AFAA8}" presName="Image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umen hoch-Zeichen mit einfarbiger Füllung"/>
        </a:ext>
      </dgm:extLst>
    </dgm:pt>
    <dgm:pt modelId="{46C4EA86-D909-48DF-8786-2C66F00BC5D9}" type="pres">
      <dgm:prSet presAssocID="{45892924-A72B-4807-BCD0-2B28850AFAA8}" presName="Child" presStyleLbl="revTx" presStyleIdx="0" presStyleCnt="3">
        <dgm:presLayoutVars>
          <dgm:bulletEnabled val="1"/>
        </dgm:presLayoutVars>
      </dgm:prSet>
      <dgm:spPr/>
    </dgm:pt>
    <dgm:pt modelId="{811EE584-CE57-4B34-8A05-FB63E4A576FC}" type="pres">
      <dgm:prSet presAssocID="{45892924-A72B-4807-BCD0-2B28850AFAA8}" presName="Parent" presStyleLbl="alignNode1" presStyleIdx="0" presStyleCnt="3">
        <dgm:presLayoutVars>
          <dgm:bulletEnabled val="1"/>
        </dgm:presLayoutVars>
      </dgm:prSet>
      <dgm:spPr/>
    </dgm:pt>
    <dgm:pt modelId="{CFCF5052-B31E-4265-AC1D-F42D48323926}" type="pres">
      <dgm:prSet presAssocID="{B964E8E2-CBC3-4292-886C-4CAE70FA83A1}" presName="sibTrans" presStyleCnt="0"/>
      <dgm:spPr/>
    </dgm:pt>
    <dgm:pt modelId="{ACD55E5F-7E70-4FEB-A9C6-1E50364854FF}" type="pres">
      <dgm:prSet presAssocID="{D45B64F7-E34B-4BB4-B230-B0234FBDE20E}" presName="composite" presStyleCnt="0"/>
      <dgm:spPr/>
    </dgm:pt>
    <dgm:pt modelId="{88656A4B-5B61-4073-8710-81A03563C4C6}" type="pres">
      <dgm:prSet presAssocID="{D45B64F7-E34B-4BB4-B230-B0234FBDE20E}" presName="Accent" presStyleLbl="alignAcc1" presStyleIdx="1" presStyleCnt="3"/>
      <dgm:spPr/>
    </dgm:pt>
    <dgm:pt modelId="{131EABCF-94FF-46F0-8CDC-8B5F15ED75C1}" type="pres">
      <dgm:prSet presAssocID="{D45B64F7-E34B-4BB4-B230-B0234FBDE20E}" presName="Image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umen runter mit einfarbiger Füllung"/>
        </a:ext>
      </dgm:extLst>
    </dgm:pt>
    <dgm:pt modelId="{713CFC23-B1BC-4851-AAF3-5F72D713E3D3}" type="pres">
      <dgm:prSet presAssocID="{D45B64F7-E34B-4BB4-B230-B0234FBDE20E}" presName="Child" presStyleLbl="revTx" presStyleIdx="1" presStyleCnt="3">
        <dgm:presLayoutVars>
          <dgm:bulletEnabled val="1"/>
        </dgm:presLayoutVars>
      </dgm:prSet>
      <dgm:spPr/>
    </dgm:pt>
    <dgm:pt modelId="{10E6A422-C732-42D8-BCCC-660B51E971B9}" type="pres">
      <dgm:prSet presAssocID="{D45B64F7-E34B-4BB4-B230-B0234FBDE20E}" presName="Parent" presStyleLbl="alignNode1" presStyleIdx="1" presStyleCnt="3">
        <dgm:presLayoutVars>
          <dgm:bulletEnabled val="1"/>
        </dgm:presLayoutVars>
      </dgm:prSet>
      <dgm:spPr/>
    </dgm:pt>
    <dgm:pt modelId="{A5F4475E-A10F-4498-85A6-094F66281E28}" type="pres">
      <dgm:prSet presAssocID="{C2C50031-8E8E-452F-9E6F-36C401BD6918}" presName="sibTrans" presStyleCnt="0"/>
      <dgm:spPr/>
    </dgm:pt>
    <dgm:pt modelId="{118408FD-E9A0-47F8-A04D-6FDB8A2DF416}" type="pres">
      <dgm:prSet presAssocID="{843D31C2-6F3F-4C1A-A6A1-B89A06A6BE81}" presName="composite" presStyleCnt="0"/>
      <dgm:spPr/>
    </dgm:pt>
    <dgm:pt modelId="{EFDE63F8-FC35-4716-BE40-DA4B1E4A4A7B}" type="pres">
      <dgm:prSet presAssocID="{843D31C2-6F3F-4C1A-A6A1-B89A06A6BE81}" presName="Accent" presStyleLbl="alignAcc1" presStyleIdx="2" presStyleCnt="3"/>
      <dgm:spPr/>
    </dgm:pt>
    <dgm:pt modelId="{31EEC49E-E8E3-4BF0-9A53-AE85BE6D5368}" type="pres">
      <dgm:prSet presAssocID="{843D31C2-6F3F-4C1A-A6A1-B89A06A6BE81}" presName="Image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puhr 25% mit einfarbiger Füllung"/>
        </a:ext>
      </dgm:extLst>
    </dgm:pt>
    <dgm:pt modelId="{2EC9E30D-9745-4030-9DD8-06ACF11F9FCB}" type="pres">
      <dgm:prSet presAssocID="{843D31C2-6F3F-4C1A-A6A1-B89A06A6BE81}" presName="Child" presStyleLbl="revTx" presStyleIdx="2" presStyleCnt="3">
        <dgm:presLayoutVars>
          <dgm:bulletEnabled val="1"/>
        </dgm:presLayoutVars>
      </dgm:prSet>
      <dgm:spPr/>
    </dgm:pt>
    <dgm:pt modelId="{AFE6ADAE-8F60-49FB-A9F6-85EB24B1E41F}" type="pres">
      <dgm:prSet presAssocID="{843D31C2-6F3F-4C1A-A6A1-B89A06A6BE81}" presName="Parent" presStyleLbl="alignNode1" presStyleIdx="2" presStyleCnt="3">
        <dgm:presLayoutVars>
          <dgm:bulletEnabled val="1"/>
        </dgm:presLayoutVars>
      </dgm:prSet>
      <dgm:spPr/>
    </dgm:pt>
  </dgm:ptLst>
  <dgm:cxnLst>
    <dgm:cxn modelId="{2D573207-EAD5-45D9-9E2E-E4C99D1CC2A4}" type="presOf" srcId="{EC8DF40F-4F70-4483-82F4-B30FC97C5098}" destId="{6C263E4E-227E-4680-93F0-336BC5318BCC}" srcOrd="0" destOrd="0" presId="urn:microsoft.com/office/officeart/2008/layout/TitlePictureLineup"/>
    <dgm:cxn modelId="{BA60A71C-D8B2-4D16-B043-4FCE90AC9F59}" type="presOf" srcId="{45892924-A72B-4807-BCD0-2B28850AFAA8}" destId="{811EE584-CE57-4B34-8A05-FB63E4A576FC}" srcOrd="0" destOrd="0" presId="urn:microsoft.com/office/officeart/2008/layout/TitlePictureLineup"/>
    <dgm:cxn modelId="{62BD7A2A-9A6E-4456-A761-BF3DD620D14D}" type="presOf" srcId="{F5A76CFA-F0E5-44E8-8105-137F5EB27C65}" destId="{2EC9E30D-9745-4030-9DD8-06ACF11F9FCB}" srcOrd="0" destOrd="1" presId="urn:microsoft.com/office/officeart/2008/layout/TitlePictureLineup"/>
    <dgm:cxn modelId="{D18F5C5E-31A3-4FBB-9165-F5378E61C06F}" srcId="{45892924-A72B-4807-BCD0-2B28850AFAA8}" destId="{22E4BA96-F5CA-4B84-A957-27FBEA3C94DF}" srcOrd="0" destOrd="0" parTransId="{0B4F2E47-B641-4490-AC26-068E02B79C7C}" sibTransId="{D2CC71CD-CF8C-4FAC-BC6B-619026A4C658}"/>
    <dgm:cxn modelId="{9DC00160-14B6-4A12-9312-4C17EBB0BDA0}" srcId="{EC8DF40F-4F70-4483-82F4-B30FC97C5098}" destId="{843D31C2-6F3F-4C1A-A6A1-B89A06A6BE81}" srcOrd="2" destOrd="0" parTransId="{D08B5040-E086-4A6F-B9F1-4283C0D18319}" sibTransId="{176441B8-1BC8-41E3-B6ED-87C78F783B92}"/>
    <dgm:cxn modelId="{2A259947-50FC-49E5-B39E-507B40F5B0C6}" srcId="{EC8DF40F-4F70-4483-82F4-B30FC97C5098}" destId="{45892924-A72B-4807-BCD0-2B28850AFAA8}" srcOrd="0" destOrd="0" parTransId="{C7D8ACD8-0A88-490F-915B-15F9D4E20F9A}" sibTransId="{B964E8E2-CBC3-4292-886C-4CAE70FA83A1}"/>
    <dgm:cxn modelId="{B206A94E-5C2E-444A-8DA4-0BD7B79E6391}" type="presOf" srcId="{843D31C2-6F3F-4C1A-A6A1-B89A06A6BE81}" destId="{AFE6ADAE-8F60-49FB-A9F6-85EB24B1E41F}" srcOrd="0" destOrd="0" presId="urn:microsoft.com/office/officeart/2008/layout/TitlePictureLineup"/>
    <dgm:cxn modelId="{AFC8B572-6309-48B4-9AAA-B90A19229DB2}" type="presOf" srcId="{22E4BA96-F5CA-4B84-A957-27FBEA3C94DF}" destId="{46C4EA86-D909-48DF-8786-2C66F00BC5D9}" srcOrd="0" destOrd="0" presId="urn:microsoft.com/office/officeart/2008/layout/TitlePictureLineup"/>
    <dgm:cxn modelId="{7BC0CE74-E5A3-4E0F-B2B5-AB164D0F961C}" type="presOf" srcId="{D45B64F7-E34B-4BB4-B230-B0234FBDE20E}" destId="{10E6A422-C732-42D8-BCCC-660B51E971B9}" srcOrd="0" destOrd="0" presId="urn:microsoft.com/office/officeart/2008/layout/TitlePictureLineup"/>
    <dgm:cxn modelId="{E305E454-4293-41CA-81C1-051F96884B10}" srcId="{EC8DF40F-4F70-4483-82F4-B30FC97C5098}" destId="{D45B64F7-E34B-4BB4-B230-B0234FBDE20E}" srcOrd="1" destOrd="0" parTransId="{5C49C149-1C65-4F80-9CBC-79FF999198B5}" sibTransId="{C2C50031-8E8E-452F-9E6F-36C401BD6918}"/>
    <dgm:cxn modelId="{B664287B-92B0-4A72-81CF-B9EC64F474FF}" type="presOf" srcId="{9AC3C150-06D4-4A28-96C9-BD70081D33CC}" destId="{713CFC23-B1BC-4851-AAF3-5F72D713E3D3}" srcOrd="0" destOrd="0" presId="urn:microsoft.com/office/officeart/2008/layout/TitlePictureLineup"/>
    <dgm:cxn modelId="{B4BE737B-ED42-40FE-9346-16247F59A5E0}" srcId="{45892924-A72B-4807-BCD0-2B28850AFAA8}" destId="{5F394080-4822-4247-B517-501F6F65F206}" srcOrd="2" destOrd="0" parTransId="{0EF6420B-3700-4DBD-A919-A4A1A1DB7D32}" sibTransId="{A31FBDB9-F6E6-4E1D-BE7E-BC0F262878E2}"/>
    <dgm:cxn modelId="{0B89D588-8B81-4CDF-9DDD-8D903892D4BA}" type="presOf" srcId="{5F394080-4822-4247-B517-501F6F65F206}" destId="{46C4EA86-D909-48DF-8786-2C66F00BC5D9}" srcOrd="0" destOrd="2" presId="urn:microsoft.com/office/officeart/2008/layout/TitlePictureLineup"/>
    <dgm:cxn modelId="{F8A36491-21ED-4B18-838A-C7F2900C18C2}" srcId="{843D31C2-6F3F-4C1A-A6A1-B89A06A6BE81}" destId="{8D12EC18-F4D1-4895-AAE1-1DA7AC4DA036}" srcOrd="0" destOrd="0" parTransId="{0A17F9DD-BC42-4ABF-9C9A-A4D779EF9F6A}" sibTransId="{A6807FD9-58B8-4E56-9FBF-563C298FDBC1}"/>
    <dgm:cxn modelId="{74BE0896-618F-49A0-9D26-A6F29470AEFB}" type="presOf" srcId="{9B5AC929-7935-4DCE-A233-8703253E41B7}" destId="{46C4EA86-D909-48DF-8786-2C66F00BC5D9}" srcOrd="0" destOrd="1" presId="urn:microsoft.com/office/officeart/2008/layout/TitlePictureLineup"/>
    <dgm:cxn modelId="{D3E808B0-EBAC-4198-B1CC-3FAB7B622F4B}" srcId="{D45B64F7-E34B-4BB4-B230-B0234FBDE20E}" destId="{86A7AAE8-7EF8-49A7-AC17-BA0CD942012F}" srcOrd="1" destOrd="0" parTransId="{04CF9426-2EC7-48D3-BADC-2FCD13B57F0A}" sibTransId="{5A9BA61E-D4CD-45F4-9C06-F97E629C3F36}"/>
    <dgm:cxn modelId="{496EFDB6-EA11-424C-A9B2-75A02D6564FB}" type="presOf" srcId="{86A7AAE8-7EF8-49A7-AC17-BA0CD942012F}" destId="{713CFC23-B1BC-4851-AAF3-5F72D713E3D3}" srcOrd="0" destOrd="1" presId="urn:microsoft.com/office/officeart/2008/layout/TitlePictureLineup"/>
    <dgm:cxn modelId="{294487C1-9924-488E-AF38-CE80C2854C7F}" type="presOf" srcId="{D1B40E17-23F0-4630-9DAA-78BE1A2A9A18}" destId="{2EC9E30D-9745-4030-9DD8-06ACF11F9FCB}" srcOrd="0" destOrd="3" presId="urn:microsoft.com/office/officeart/2008/layout/TitlePictureLineup"/>
    <dgm:cxn modelId="{794464D5-4584-4DDD-BD8D-01CAC377CE29}" srcId="{843D31C2-6F3F-4C1A-A6A1-B89A06A6BE81}" destId="{A971A001-B3F2-4538-B5B0-C55E2B0AF768}" srcOrd="2" destOrd="0" parTransId="{98A51CC2-0376-4B37-AA5E-70B2B3AE0339}" sibTransId="{7A9F6DC9-9D57-4850-8AFC-EC8B8906DB30}"/>
    <dgm:cxn modelId="{B3117DDA-E04B-49AE-9ED8-8527B7D49F50}" srcId="{843D31C2-6F3F-4C1A-A6A1-B89A06A6BE81}" destId="{F5A76CFA-F0E5-44E8-8105-137F5EB27C65}" srcOrd="1" destOrd="0" parTransId="{662CBBF2-1CF4-4816-9933-0D3A984F51E6}" sibTransId="{938A27C9-0CBB-4811-B2AB-DEF9CD281A08}"/>
    <dgm:cxn modelId="{E1EDC9E1-1E62-49B1-B0E9-98ED27EBC20E}" srcId="{45892924-A72B-4807-BCD0-2B28850AFAA8}" destId="{9B5AC929-7935-4DCE-A233-8703253E41B7}" srcOrd="1" destOrd="0" parTransId="{75283DC4-5D43-45A0-AD90-F6E5B319DC78}" sibTransId="{7EAB345C-EA82-46E6-BDCE-372B817A8AF9}"/>
    <dgm:cxn modelId="{F88BA0E5-81DA-403D-9BD5-BB4F3010E1A1}" type="presOf" srcId="{8D12EC18-F4D1-4895-AAE1-1DA7AC4DA036}" destId="{2EC9E30D-9745-4030-9DD8-06ACF11F9FCB}" srcOrd="0" destOrd="0" presId="urn:microsoft.com/office/officeart/2008/layout/TitlePictureLineup"/>
    <dgm:cxn modelId="{20860EEB-D7D6-4F5A-9A56-C88681A03F02}" srcId="{D45B64F7-E34B-4BB4-B230-B0234FBDE20E}" destId="{9AC3C150-06D4-4A28-96C9-BD70081D33CC}" srcOrd="0" destOrd="0" parTransId="{5A646ACA-C99B-49C7-82A0-4145ACD2CE2C}" sibTransId="{A286ABEB-2DDA-4F71-8E9F-618AA7F6E04B}"/>
    <dgm:cxn modelId="{3D8D3FED-4758-499A-9E3E-7849E75592D8}" type="presOf" srcId="{A971A001-B3F2-4538-B5B0-C55E2B0AF768}" destId="{2EC9E30D-9745-4030-9DD8-06ACF11F9FCB}" srcOrd="0" destOrd="2" presId="urn:microsoft.com/office/officeart/2008/layout/TitlePictureLineup"/>
    <dgm:cxn modelId="{F4FABDFD-D2FA-4D92-AED6-5B1C44E7FA26}" srcId="{843D31C2-6F3F-4C1A-A6A1-B89A06A6BE81}" destId="{D1B40E17-23F0-4630-9DAA-78BE1A2A9A18}" srcOrd="3" destOrd="0" parTransId="{76F37BBC-04A1-4976-97C7-25D78DAC8C85}" sibTransId="{EDCDBA92-0B40-43A6-998E-A98C9640E2A6}"/>
    <dgm:cxn modelId="{38BE828B-0A00-45E9-81D0-ECC63EA42D95}" type="presParOf" srcId="{6C263E4E-227E-4680-93F0-336BC5318BCC}" destId="{1A3D6776-F0F7-416B-AF09-C92ADAA97BAC}" srcOrd="0" destOrd="0" presId="urn:microsoft.com/office/officeart/2008/layout/TitlePictureLineup"/>
    <dgm:cxn modelId="{02E0C6D0-847A-45D7-A1CA-3A7998CE1D36}" type="presParOf" srcId="{1A3D6776-F0F7-416B-AF09-C92ADAA97BAC}" destId="{874381A5-36AE-4196-BA4C-66BEE6CF4463}" srcOrd="0" destOrd="0" presId="urn:microsoft.com/office/officeart/2008/layout/TitlePictureLineup"/>
    <dgm:cxn modelId="{DB353882-C76B-40D4-899D-A164D1157D89}" type="presParOf" srcId="{1A3D6776-F0F7-416B-AF09-C92ADAA97BAC}" destId="{7CC27919-B272-42DF-921F-E8B3A8F20927}" srcOrd="1" destOrd="0" presId="urn:microsoft.com/office/officeart/2008/layout/TitlePictureLineup"/>
    <dgm:cxn modelId="{8C5BB34A-1264-47FD-8544-2F0FC8C68847}" type="presParOf" srcId="{1A3D6776-F0F7-416B-AF09-C92ADAA97BAC}" destId="{46C4EA86-D909-48DF-8786-2C66F00BC5D9}" srcOrd="2" destOrd="0" presId="urn:microsoft.com/office/officeart/2008/layout/TitlePictureLineup"/>
    <dgm:cxn modelId="{E46391AA-E258-47CE-876B-873B59FBDEC3}" type="presParOf" srcId="{1A3D6776-F0F7-416B-AF09-C92ADAA97BAC}" destId="{811EE584-CE57-4B34-8A05-FB63E4A576FC}" srcOrd="3" destOrd="0" presId="urn:microsoft.com/office/officeart/2008/layout/TitlePictureLineup"/>
    <dgm:cxn modelId="{1C1CDA96-FA76-4513-9101-B13364AD8100}" type="presParOf" srcId="{6C263E4E-227E-4680-93F0-336BC5318BCC}" destId="{CFCF5052-B31E-4265-AC1D-F42D48323926}" srcOrd="1" destOrd="0" presId="urn:microsoft.com/office/officeart/2008/layout/TitlePictureLineup"/>
    <dgm:cxn modelId="{7A961D62-7499-4DE2-AE5F-335B54F158A4}" type="presParOf" srcId="{6C263E4E-227E-4680-93F0-336BC5318BCC}" destId="{ACD55E5F-7E70-4FEB-A9C6-1E50364854FF}" srcOrd="2" destOrd="0" presId="urn:microsoft.com/office/officeart/2008/layout/TitlePictureLineup"/>
    <dgm:cxn modelId="{DC3B1601-5AA2-4441-BD3F-4EF3CA993FA2}" type="presParOf" srcId="{ACD55E5F-7E70-4FEB-A9C6-1E50364854FF}" destId="{88656A4B-5B61-4073-8710-81A03563C4C6}" srcOrd="0" destOrd="0" presId="urn:microsoft.com/office/officeart/2008/layout/TitlePictureLineup"/>
    <dgm:cxn modelId="{B2A30421-E4DF-414D-8B13-558FA048BC84}" type="presParOf" srcId="{ACD55E5F-7E70-4FEB-A9C6-1E50364854FF}" destId="{131EABCF-94FF-46F0-8CDC-8B5F15ED75C1}" srcOrd="1" destOrd="0" presId="urn:microsoft.com/office/officeart/2008/layout/TitlePictureLineup"/>
    <dgm:cxn modelId="{4F909F60-9869-4015-AABB-216BDEB7E7CB}" type="presParOf" srcId="{ACD55E5F-7E70-4FEB-A9C6-1E50364854FF}" destId="{713CFC23-B1BC-4851-AAF3-5F72D713E3D3}" srcOrd="2" destOrd="0" presId="urn:microsoft.com/office/officeart/2008/layout/TitlePictureLineup"/>
    <dgm:cxn modelId="{6EE9158D-4A42-4441-9401-74C900C4E4C2}" type="presParOf" srcId="{ACD55E5F-7E70-4FEB-A9C6-1E50364854FF}" destId="{10E6A422-C732-42D8-BCCC-660B51E971B9}" srcOrd="3" destOrd="0" presId="urn:microsoft.com/office/officeart/2008/layout/TitlePictureLineup"/>
    <dgm:cxn modelId="{E1A648E3-A183-41E7-9F9F-E8958496CFCE}" type="presParOf" srcId="{6C263E4E-227E-4680-93F0-336BC5318BCC}" destId="{A5F4475E-A10F-4498-85A6-094F66281E28}" srcOrd="3" destOrd="0" presId="urn:microsoft.com/office/officeart/2008/layout/TitlePictureLineup"/>
    <dgm:cxn modelId="{A9DC2535-4F5C-409D-9909-E93364E5E6F5}" type="presParOf" srcId="{6C263E4E-227E-4680-93F0-336BC5318BCC}" destId="{118408FD-E9A0-47F8-A04D-6FDB8A2DF416}" srcOrd="4" destOrd="0" presId="urn:microsoft.com/office/officeart/2008/layout/TitlePictureLineup"/>
    <dgm:cxn modelId="{91BA9986-BDF7-42A1-816A-FFD551B2D159}" type="presParOf" srcId="{118408FD-E9A0-47F8-A04D-6FDB8A2DF416}" destId="{EFDE63F8-FC35-4716-BE40-DA4B1E4A4A7B}" srcOrd="0" destOrd="0" presId="urn:microsoft.com/office/officeart/2008/layout/TitlePictureLineup"/>
    <dgm:cxn modelId="{45280AD1-7469-475B-A31B-420CF424C3F1}" type="presParOf" srcId="{118408FD-E9A0-47F8-A04D-6FDB8A2DF416}" destId="{31EEC49E-E8E3-4BF0-9A53-AE85BE6D5368}" srcOrd="1" destOrd="0" presId="urn:microsoft.com/office/officeart/2008/layout/TitlePictureLineup"/>
    <dgm:cxn modelId="{C848DD32-3AAB-4C51-89F1-D1EEADA49BBB}" type="presParOf" srcId="{118408FD-E9A0-47F8-A04D-6FDB8A2DF416}" destId="{2EC9E30D-9745-4030-9DD8-06ACF11F9FCB}" srcOrd="2" destOrd="0" presId="urn:microsoft.com/office/officeart/2008/layout/TitlePictureLineup"/>
    <dgm:cxn modelId="{EBFBC355-F0E3-4381-BF4D-04CEBFF25E0D}" type="presParOf" srcId="{118408FD-E9A0-47F8-A04D-6FDB8A2DF416}" destId="{AFE6ADAE-8F60-49FB-A9F6-85EB24B1E41F}" srcOrd="3" destOrd="0" presId="urn:microsoft.com/office/officeart/2008/layout/TitlePictureLineup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381A5-36AE-4196-BA4C-66BEE6CF4463}">
      <dsp:nvSpPr>
        <dsp:cNvPr id="0" name=""/>
        <dsp:cNvSpPr/>
      </dsp:nvSpPr>
      <dsp:spPr>
        <a:xfrm>
          <a:off x="3968" y="740833"/>
          <a:ext cx="0" cy="4429125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C27919-B272-42DF-921F-E8B3A8F20927}">
      <dsp:nvSpPr>
        <dsp:cNvPr id="0" name=""/>
        <dsp:cNvSpPr/>
      </dsp:nvSpPr>
      <dsp:spPr>
        <a:xfrm>
          <a:off x="126999" y="888470"/>
          <a:ext cx="2329473" cy="1993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C4EA86-D909-48DF-8786-2C66F00BC5D9}">
      <dsp:nvSpPr>
        <dsp:cNvPr id="0" name=""/>
        <dsp:cNvSpPr/>
      </dsp:nvSpPr>
      <dsp:spPr>
        <a:xfrm>
          <a:off x="126999" y="2881577"/>
          <a:ext cx="2329473" cy="2288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8000" rIns="40640" bIns="40640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GB" sz="1600" kern="1200" dirty="0"/>
            <a:t>Basis-Model for predicting values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GB" sz="1600" kern="1200" dirty="0"/>
            <a:t>Visual overview of demand and capacity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GB" sz="1600" kern="1200" dirty="0"/>
            <a:t>Relatively easy to adjust</a:t>
          </a:r>
        </a:p>
      </dsp:txBody>
      <dsp:txXfrm>
        <a:off x="126999" y="2881577"/>
        <a:ext cx="2329473" cy="2288381"/>
      </dsp:txXfrm>
    </dsp:sp>
    <dsp:sp modelId="{811EE584-CE57-4B34-8A05-FB63E4A576FC}">
      <dsp:nvSpPr>
        <dsp:cNvPr id="0" name=""/>
        <dsp:cNvSpPr/>
      </dsp:nvSpPr>
      <dsp:spPr>
        <a:xfrm>
          <a:off x="3968" y="248708"/>
          <a:ext cx="2460625" cy="492125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/>
        </a:p>
      </dsp:txBody>
      <dsp:txXfrm>
        <a:off x="3968" y="248708"/>
        <a:ext cx="2460625" cy="492125"/>
      </dsp:txXfrm>
    </dsp:sp>
    <dsp:sp modelId="{88656A4B-5B61-4073-8710-81A03563C4C6}">
      <dsp:nvSpPr>
        <dsp:cNvPr id="0" name=""/>
        <dsp:cNvSpPr/>
      </dsp:nvSpPr>
      <dsp:spPr>
        <a:xfrm>
          <a:off x="2833687" y="740833"/>
          <a:ext cx="0" cy="4429125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EABCF-94FF-46F0-8CDC-8B5F15ED75C1}">
      <dsp:nvSpPr>
        <dsp:cNvPr id="0" name=""/>
        <dsp:cNvSpPr/>
      </dsp:nvSpPr>
      <dsp:spPr>
        <a:xfrm>
          <a:off x="2956718" y="888470"/>
          <a:ext cx="2329473" cy="1993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CFC23-B1BC-4851-AAF3-5F72D713E3D3}">
      <dsp:nvSpPr>
        <dsp:cNvPr id="0" name=""/>
        <dsp:cNvSpPr/>
      </dsp:nvSpPr>
      <dsp:spPr>
        <a:xfrm>
          <a:off x="2956718" y="2881577"/>
          <a:ext cx="2329473" cy="2288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de-AT" sz="16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Too</a:t>
          </a:r>
          <a:r>
            <a:rPr lang="de-AT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16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little</a:t>
          </a:r>
          <a:r>
            <a:rPr lang="de-AT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16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data</a:t>
          </a:r>
          <a:r>
            <a:rPr lang="de-AT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16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for</a:t>
          </a:r>
          <a:r>
            <a:rPr lang="de-AT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16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capacity</a:t>
          </a:r>
          <a:endParaRPr lang="en-GB" sz="16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de-AT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Tool-</a:t>
          </a:r>
          <a:r>
            <a:rPr lang="de-AT" sz="16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Selection</a:t>
          </a:r>
          <a:r>
            <a:rPr lang="de-AT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was </a:t>
          </a:r>
          <a:r>
            <a:rPr lang="de-AT" sz="16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quite</a:t>
          </a:r>
          <a:r>
            <a:rPr lang="de-AT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16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demanding</a:t>
          </a:r>
          <a:endParaRPr lang="en-GB" sz="16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2956718" y="2881577"/>
        <a:ext cx="2329473" cy="2288381"/>
      </dsp:txXfrm>
    </dsp:sp>
    <dsp:sp modelId="{10E6A422-C732-42D8-BCCC-660B51E971B9}">
      <dsp:nvSpPr>
        <dsp:cNvPr id="0" name=""/>
        <dsp:cNvSpPr/>
      </dsp:nvSpPr>
      <dsp:spPr>
        <a:xfrm>
          <a:off x="2833687" y="248708"/>
          <a:ext cx="2460625" cy="492125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 </a:t>
          </a:r>
          <a:endParaRPr lang="en-GB" sz="2000" kern="1200" dirty="0"/>
        </a:p>
      </dsp:txBody>
      <dsp:txXfrm>
        <a:off x="2833687" y="248708"/>
        <a:ext cx="2460625" cy="492125"/>
      </dsp:txXfrm>
    </dsp:sp>
    <dsp:sp modelId="{EFDE63F8-FC35-4716-BE40-DA4B1E4A4A7B}">
      <dsp:nvSpPr>
        <dsp:cNvPr id="0" name=""/>
        <dsp:cNvSpPr/>
      </dsp:nvSpPr>
      <dsp:spPr>
        <a:xfrm>
          <a:off x="5663406" y="740833"/>
          <a:ext cx="0" cy="4429125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EC49E-E8E3-4BF0-9A53-AE85BE6D5368}">
      <dsp:nvSpPr>
        <dsp:cNvPr id="0" name=""/>
        <dsp:cNvSpPr/>
      </dsp:nvSpPr>
      <dsp:spPr>
        <a:xfrm>
          <a:off x="5786437" y="888470"/>
          <a:ext cx="2329473" cy="1993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9E30D-9745-4030-9DD8-06ACF11F9FCB}">
      <dsp:nvSpPr>
        <dsp:cNvPr id="0" name=""/>
        <dsp:cNvSpPr/>
      </dsp:nvSpPr>
      <dsp:spPr>
        <a:xfrm>
          <a:off x="5786437" y="2881577"/>
          <a:ext cx="2329473" cy="2288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de-AT" sz="16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Get</a:t>
          </a:r>
          <a:r>
            <a:rPr lang="de-AT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16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more</a:t>
          </a:r>
          <a:r>
            <a:rPr lang="de-AT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r>
            <a:rPr lang="de-AT" sz="16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data</a:t>
          </a:r>
          <a:endParaRPr lang="en-GB" sz="16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de-AT" sz="16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Improve</a:t>
          </a:r>
          <a:r>
            <a:rPr lang="de-AT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Dashboard </a:t>
          </a:r>
          <a:r>
            <a:rPr lang="de-AT" sz="16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Interactivity</a:t>
          </a:r>
          <a:endParaRPr lang="en-GB" sz="16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de-AT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Debugging</a:t>
          </a:r>
          <a:endParaRPr lang="en-GB" sz="16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de-AT" sz="16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Reduce</a:t>
          </a:r>
          <a:r>
            <a:rPr lang="de-AT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Features</a:t>
          </a:r>
          <a:endParaRPr lang="en-GB" sz="16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5786437" y="2881577"/>
        <a:ext cx="2329473" cy="2288381"/>
      </dsp:txXfrm>
    </dsp:sp>
    <dsp:sp modelId="{AFE6ADAE-8F60-49FB-A9F6-85EB24B1E41F}">
      <dsp:nvSpPr>
        <dsp:cNvPr id="0" name=""/>
        <dsp:cNvSpPr/>
      </dsp:nvSpPr>
      <dsp:spPr>
        <a:xfrm>
          <a:off x="5663406" y="248708"/>
          <a:ext cx="2460625" cy="492125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/>
        </a:p>
      </dsp:txBody>
      <dsp:txXfrm>
        <a:off x="5663406" y="248708"/>
        <a:ext cx="2460625" cy="492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9459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665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 und Inhalt">
  <p:cSld name="1_Titel und Inhal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8200" y="2716109"/>
            <a:ext cx="3348000" cy="3460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2"/>
          </p:nvPr>
        </p:nvSpPr>
        <p:spPr>
          <a:xfrm>
            <a:off x="4422000" y="2716109"/>
            <a:ext cx="3348000" cy="3460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3"/>
          </p:nvPr>
        </p:nvSpPr>
        <p:spPr>
          <a:xfrm>
            <a:off x="8005800" y="2716109"/>
            <a:ext cx="3348000" cy="3460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4"/>
          </p:nvPr>
        </p:nvSpPr>
        <p:spPr>
          <a:xfrm>
            <a:off x="838200" y="1946634"/>
            <a:ext cx="3348000" cy="67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5"/>
          </p:nvPr>
        </p:nvSpPr>
        <p:spPr>
          <a:xfrm>
            <a:off x="4422000" y="1946634"/>
            <a:ext cx="3348000" cy="67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6"/>
          </p:nvPr>
        </p:nvSpPr>
        <p:spPr>
          <a:xfrm>
            <a:off x="8005800" y="1946633"/>
            <a:ext cx="3348000" cy="67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" descr="Audio waveform abstract on neon colours"/>
          <p:cNvPicPr preferRelativeResize="0"/>
          <p:nvPr/>
        </p:nvPicPr>
        <p:blipFill rotWithShape="1">
          <a:blip r:embed="rId3">
            <a:alphaModFix/>
          </a:blip>
          <a:srcRect l="15627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/>
          <p:nvPr/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8823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GB" sz="4400" b="1"/>
              <a:t>Visual Analytics SS 2024</a:t>
            </a:r>
            <a:endParaRPr sz="4400"/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477980" y="4872922"/>
            <a:ext cx="4205780" cy="12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b="0" i="0" dirty="0">
                <a:latin typeface="Play"/>
                <a:ea typeface="Play"/>
                <a:cs typeface="Play"/>
                <a:sym typeface="Play"/>
              </a:rPr>
              <a:t>Group 12</a:t>
            </a:r>
            <a:endParaRPr dirty="0"/>
          </a:p>
          <a:p>
            <a:pPr marL="0" indent="0" algn="l">
              <a:spcBef>
                <a:spcPts val="600"/>
              </a:spcBef>
              <a:buSzPts val="2000"/>
            </a:pPr>
            <a:r>
              <a:rPr lang="en-GB" sz="2000" dirty="0"/>
              <a:t>Vasco Cruz</a:t>
            </a: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 b="0" i="0" dirty="0"/>
              <a:t>Verena </a:t>
            </a:r>
            <a:r>
              <a:rPr lang="en-GB" sz="2000" b="0" i="0" dirty="0" err="1"/>
              <a:t>Grall</a:t>
            </a:r>
            <a:endParaRPr sz="2000" b="0" i="0" dirty="0"/>
          </a:p>
        </p:txBody>
      </p:sp>
      <p:sp>
        <p:nvSpPr>
          <p:cNvPr id="104" name="Google Shape;104;p1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GB"/>
              <a:t>Motivation</a:t>
            </a:r>
            <a:endParaRPr/>
          </a:p>
        </p:txBody>
      </p:sp>
      <p:grpSp>
        <p:nvGrpSpPr>
          <p:cNvPr id="113" name="Google Shape;113;p2"/>
          <p:cNvGrpSpPr/>
          <p:nvPr/>
        </p:nvGrpSpPr>
        <p:grpSpPr>
          <a:xfrm>
            <a:off x="838200" y="1825625"/>
            <a:ext cx="10515600" cy="4350274"/>
            <a:chOff x="0" y="0"/>
            <a:chExt cx="10515600" cy="4350274"/>
          </a:xfrm>
        </p:grpSpPr>
        <p:sp>
          <p:nvSpPr>
            <p:cNvPr id="114" name="Google Shape;114;p2"/>
            <p:cNvSpPr/>
            <p:nvPr/>
          </p:nvSpPr>
          <p:spPr>
            <a:xfrm>
              <a:off x="0" y="0"/>
              <a:ext cx="10515600" cy="2071559"/>
            </a:xfrm>
            <a:prstGeom prst="roundRect">
              <a:avLst>
                <a:gd name="adj" fmla="val 1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2310275" y="0"/>
              <a:ext cx="8205324" cy="20715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725" tIns="125725" rIns="125725" bIns="1257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717"/>
                </a:buClr>
                <a:buSzPts val="3300"/>
                <a:buFont typeface="Play"/>
                <a:buNone/>
              </a:pPr>
              <a:r>
                <a:rPr lang="en-GB" sz="3300" b="0" i="0" u="none" strike="noStrike" cap="none" dirty="0">
                  <a:solidFill>
                    <a:srgbClr val="171717"/>
                  </a:solidFill>
                  <a:latin typeface="Play"/>
                  <a:ea typeface="Play"/>
                  <a:cs typeface="Play"/>
                  <a:sym typeface="Play"/>
                </a:rPr>
                <a:t>Problem &amp; Relevance</a:t>
              </a:r>
              <a:endParaRPr dirty="0"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1155"/>
                </a:spcBef>
                <a:spcAft>
                  <a:spcPts val="0"/>
                </a:spcAft>
                <a:buClr>
                  <a:srgbClr val="171717"/>
                </a:buClr>
                <a:buSzPts val="2600"/>
                <a:buFont typeface="Arial"/>
                <a:buChar char="•"/>
              </a:pPr>
              <a:r>
                <a:rPr lang="en-GB" sz="2600" b="0" i="0" u="none" strike="noStrike" cap="none" dirty="0">
                  <a:solidFill>
                    <a:srgbClr val="171717"/>
                  </a:solidFill>
                  <a:latin typeface="Arial"/>
                  <a:ea typeface="Arial"/>
                  <a:cs typeface="Arial"/>
                  <a:sym typeface="Arial"/>
                </a:rPr>
                <a:t>Start-up for battery cell transportation boxes</a:t>
              </a:r>
              <a:endParaRPr dirty="0"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90"/>
                </a:spcBef>
                <a:spcAft>
                  <a:spcPts val="0"/>
                </a:spcAft>
                <a:buClr>
                  <a:srgbClr val="171717"/>
                </a:buClr>
                <a:buSzPts val="2600"/>
                <a:buFont typeface="Arial"/>
                <a:buChar char="•"/>
              </a:pPr>
              <a:r>
                <a:rPr lang="en-GB" sz="2600" b="0" i="0" u="none" strike="noStrike" cap="none" dirty="0">
                  <a:solidFill>
                    <a:srgbClr val="171717"/>
                  </a:solidFill>
                  <a:latin typeface="Arial"/>
                  <a:ea typeface="Arial"/>
                  <a:cs typeface="Arial"/>
                  <a:sym typeface="Arial"/>
                </a:rPr>
                <a:t>Strategic business decisions based on demands and manufacturing capacities and their locations </a:t>
              </a:r>
              <a:endParaRPr dirty="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92720" y="441780"/>
              <a:ext cx="1331990" cy="1187998"/>
            </a:xfrm>
            <a:prstGeom prst="roundRect">
              <a:avLst>
                <a:gd name="adj" fmla="val 10000"/>
              </a:avLst>
            </a:prstGeom>
            <a:blipFill rotWithShape="1">
              <a:blip r:embed="rId3">
                <a:alphaModFix/>
              </a:blip>
              <a:stretch>
                <a:fillRect t="-9999" b="-9999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0" y="2278715"/>
              <a:ext cx="10515600" cy="2071559"/>
            </a:xfrm>
            <a:prstGeom prst="roundRect">
              <a:avLst>
                <a:gd name="adj" fmla="val 1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2310275" y="2278715"/>
              <a:ext cx="8205324" cy="20715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725" tIns="125725" rIns="125725" bIns="1257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717"/>
                </a:buClr>
                <a:buSzPts val="3300"/>
                <a:buFont typeface="Play"/>
                <a:buNone/>
              </a:pPr>
              <a:r>
                <a:rPr lang="en-GB" sz="3300" b="0" i="0" u="none" strike="noStrike" cap="none" dirty="0">
                  <a:solidFill>
                    <a:srgbClr val="171717"/>
                  </a:solidFill>
                  <a:latin typeface="Play"/>
                  <a:ea typeface="Play"/>
                  <a:cs typeface="Play"/>
                  <a:sym typeface="Play"/>
                </a:rPr>
                <a:t>Visual Analytics</a:t>
              </a:r>
              <a:endParaRPr sz="3300" b="0" i="0" u="none" strike="noStrike" cap="none" dirty="0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1155"/>
                </a:spcBef>
                <a:spcAft>
                  <a:spcPts val="0"/>
                </a:spcAft>
                <a:buClr>
                  <a:srgbClr val="171717"/>
                </a:buClr>
                <a:buSzPts val="2600"/>
                <a:buFont typeface="Arial"/>
                <a:buChar char="•"/>
              </a:pPr>
              <a:r>
                <a:rPr lang="en-GB" sz="2600" b="0" i="0" u="none" strike="noStrike" cap="none" dirty="0">
                  <a:solidFill>
                    <a:srgbClr val="171717"/>
                  </a:solidFill>
                  <a:latin typeface="Arial"/>
                  <a:ea typeface="Arial"/>
                  <a:cs typeface="Arial"/>
                  <a:sym typeface="Arial"/>
                </a:rPr>
                <a:t>interactive map visualizing battery cell demand and manufacturing capacity data</a:t>
              </a:r>
              <a:endParaRPr dirty="0"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90"/>
                </a:spcBef>
                <a:spcAft>
                  <a:spcPts val="0"/>
                </a:spcAft>
                <a:buClr>
                  <a:srgbClr val="171717"/>
                </a:buClr>
                <a:buSzPts val="2600"/>
                <a:buFont typeface="Arial"/>
                <a:buChar char="•"/>
              </a:pPr>
              <a:r>
                <a:rPr lang="en-GB" sz="2600" b="0" i="0" u="none" strike="noStrike" cap="none" dirty="0">
                  <a:solidFill>
                    <a:srgbClr val="171717"/>
                  </a:solidFill>
                  <a:latin typeface="Arial"/>
                  <a:ea typeface="Arial"/>
                  <a:cs typeface="Arial"/>
                  <a:sym typeface="Arial"/>
                </a:rPr>
                <a:t>zoom in - select variables – identify opportunities</a:t>
              </a: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92720" y="2720496"/>
              <a:ext cx="1331990" cy="1187998"/>
            </a:xfrm>
            <a:prstGeom prst="roundRect">
              <a:avLst>
                <a:gd name="adj" fmla="val 10000"/>
              </a:avLst>
            </a:prstGeom>
            <a:blipFill rotWithShape="1">
              <a:blip r:embed="rId4">
                <a:alphaModFix/>
              </a:blip>
              <a:stretch>
                <a:fillRect t="-9999" b="-9999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817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22BE2-774A-AB92-29BD-DBE4EA94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Design </a:t>
            </a:r>
            <a:r>
              <a:rPr lang="de-AT" dirty="0" err="1"/>
              <a:t>Process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296FB8-F697-6A90-EB7D-EA33494F6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07919"/>
            <a:ext cx="3987800" cy="3769043"/>
          </a:xfrm>
        </p:spPr>
        <p:txBody>
          <a:bodyPr anchor="t">
            <a:normAutofit/>
          </a:bodyPr>
          <a:lstStyle/>
          <a:p>
            <a:pPr marL="114300" indent="0" algn="ctr">
              <a:buNone/>
            </a:pPr>
            <a:r>
              <a:rPr lang="en-GB" sz="3200" dirty="0"/>
              <a:t>Five Design-Sheet Methodology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620B69-4B06-703B-6B7D-D5DB64A22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360" y="1678871"/>
            <a:ext cx="6344920" cy="464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FB84F5A-2DAA-FCC9-5C35-D025071E0DBB}"/>
              </a:ext>
            </a:extLst>
          </p:cNvPr>
          <p:cNvSpPr txBox="1">
            <a:spLocks/>
          </p:cNvSpPr>
          <p:nvPr/>
        </p:nvSpPr>
        <p:spPr>
          <a:xfrm>
            <a:off x="836610" y="1783080"/>
            <a:ext cx="5157787" cy="4782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&amp; Dataset</a:t>
            </a:r>
            <a:endParaRPr lang="en-US" sz="2100" dirty="0"/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International Energy Agency (IEA): Battery demands (&gt; 9500 rows)</a:t>
            </a:r>
            <a:endParaRPr lang="en-US" sz="2100" dirty="0"/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Wiley &amp; Statista: Demands, Manufacturer and Capacities</a:t>
            </a:r>
            <a:endParaRPr lang="en-US" sz="2100" dirty="0"/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Start-up: Manufacturer &amp; Capacities</a:t>
            </a:r>
          </a:p>
          <a:p>
            <a:pPr marR="0" lvl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Qualitative &amp; Quantitative Data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Structured</a:t>
            </a:r>
          </a:p>
        </p:txBody>
      </p:sp>
      <p:sp>
        <p:nvSpPr>
          <p:cNvPr id="5" name="Google Shape;147;p4">
            <a:extLst>
              <a:ext uri="{FF2B5EF4-FFF2-40B4-BE49-F238E27FC236}">
                <a16:creationId xmlns:a16="http://schemas.microsoft.com/office/drawing/2014/main" id="{051F5DF9-9604-DFD4-9D03-7CAD13DBF937}"/>
              </a:ext>
            </a:extLst>
          </p:cNvPr>
          <p:cNvSpPr txBox="1">
            <a:spLocks/>
          </p:cNvSpPr>
          <p:nvPr/>
        </p:nvSpPr>
        <p:spPr>
          <a:xfrm>
            <a:off x="836611" y="600393"/>
            <a:ext cx="10518779" cy="823912"/>
          </a:xfrm>
          <a:prstGeom prst="rect">
            <a:avLst/>
          </a:prstGeom>
          <a:solidFill>
            <a:srgbClr val="0A3041">
              <a:alpha val="49803"/>
            </a:srgbClr>
          </a:solidFill>
          <a:ln>
            <a:noFill/>
          </a:ln>
        </p:spPr>
        <p:txBody>
          <a:bodyPr spcFirstLastPara="1" wrap="square" lIns="180000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Bef>
                <a:spcPts val="0"/>
              </a:spcBef>
              <a:buSzPts val="2800"/>
              <a:buFont typeface="Arial"/>
              <a:buNone/>
            </a:pPr>
            <a:r>
              <a:rPr lang="en-GB" dirty="0">
                <a:latin typeface="Play"/>
                <a:ea typeface="Play"/>
                <a:cs typeface="Play"/>
                <a:sym typeface="Play"/>
              </a:rPr>
              <a:t>Data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B2C90D19-8D20-8769-32E8-03C29D836D9A}"/>
              </a:ext>
            </a:extLst>
          </p:cNvPr>
          <p:cNvSpPr txBox="1">
            <a:spLocks/>
          </p:cNvSpPr>
          <p:nvPr/>
        </p:nvSpPr>
        <p:spPr>
          <a:xfrm>
            <a:off x="6197603" y="1783080"/>
            <a:ext cx="5157787" cy="4782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 lang="en-US" sz="2100" dirty="0"/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for differences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100" dirty="0">
                <a:solidFill>
                  <a:schemeClr val="dk1"/>
                </a:solidFill>
              </a:rPr>
              <a:t>Merge</a:t>
            </a:r>
            <a:endParaRPr lang="en-US" sz="2100" dirty="0"/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100" dirty="0">
                <a:solidFill>
                  <a:schemeClr val="dk1"/>
                </a:solidFill>
              </a:rPr>
              <a:t>Process Descriptive Statistics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2100" dirty="0"/>
              <a:t>Data Cleaning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2100" dirty="0"/>
              <a:t>Adding Columns (alpha3 Codes)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2100" dirty="0"/>
              <a:t>Predicting Missing Values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56995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FB84F5A-2DAA-FCC9-5C35-D025071E0DBB}"/>
              </a:ext>
            </a:extLst>
          </p:cNvPr>
          <p:cNvSpPr txBox="1">
            <a:spLocks/>
          </p:cNvSpPr>
          <p:nvPr/>
        </p:nvSpPr>
        <p:spPr>
          <a:xfrm>
            <a:off x="836610" y="1783080"/>
            <a:ext cx="5157787" cy="4782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800"/>
            </a:pPr>
            <a:r>
              <a:rPr lang="en-US" sz="2100" b="1" dirty="0">
                <a:solidFill>
                  <a:schemeClr val="dk1"/>
                </a:solidFill>
              </a:rPr>
              <a:t>Group of Users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Founder of a Start-Up for developing battery-transport boxes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People, who are interested in EV-demand and capacity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2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800"/>
            </a:pPr>
            <a:r>
              <a:rPr lang="en-US" sz="2100" b="1" dirty="0">
                <a:solidFill>
                  <a:schemeClr val="dk1"/>
                </a:solidFill>
              </a:rPr>
              <a:t>Skills and previous Knowledge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knowledge about EVs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2100" dirty="0">
                <a:solidFill>
                  <a:schemeClr val="dk1"/>
                </a:solidFill>
              </a:rPr>
              <a:t>Basic Dashboard-Skills</a:t>
            </a:r>
          </a:p>
        </p:txBody>
      </p:sp>
      <p:sp>
        <p:nvSpPr>
          <p:cNvPr id="5" name="Google Shape;147;p4">
            <a:extLst>
              <a:ext uri="{FF2B5EF4-FFF2-40B4-BE49-F238E27FC236}">
                <a16:creationId xmlns:a16="http://schemas.microsoft.com/office/drawing/2014/main" id="{051F5DF9-9604-DFD4-9D03-7CAD13DBF937}"/>
              </a:ext>
            </a:extLst>
          </p:cNvPr>
          <p:cNvSpPr txBox="1">
            <a:spLocks/>
          </p:cNvSpPr>
          <p:nvPr/>
        </p:nvSpPr>
        <p:spPr>
          <a:xfrm>
            <a:off x="836611" y="600393"/>
            <a:ext cx="5157787" cy="823912"/>
          </a:xfrm>
          <a:prstGeom prst="rect">
            <a:avLst/>
          </a:prstGeom>
          <a:solidFill>
            <a:srgbClr val="0A3041">
              <a:alpha val="49803"/>
            </a:srgbClr>
          </a:solidFill>
          <a:ln>
            <a:noFill/>
          </a:ln>
        </p:spPr>
        <p:txBody>
          <a:bodyPr spcFirstLastPara="1" wrap="square" lIns="180000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Bef>
                <a:spcPts val="0"/>
              </a:spcBef>
              <a:buSzPts val="2800"/>
              <a:buFont typeface="Arial"/>
              <a:buNone/>
            </a:pPr>
            <a:r>
              <a:rPr lang="en-GB" dirty="0">
                <a:latin typeface="Play"/>
                <a:ea typeface="Play"/>
                <a:cs typeface="Play"/>
                <a:sym typeface="Play"/>
              </a:rPr>
              <a:t>User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B2C90D19-8D20-8769-32E8-03C29D836D9A}"/>
              </a:ext>
            </a:extLst>
          </p:cNvPr>
          <p:cNvSpPr txBox="1">
            <a:spLocks/>
          </p:cNvSpPr>
          <p:nvPr/>
        </p:nvSpPr>
        <p:spPr>
          <a:xfrm>
            <a:off x="6197603" y="1783080"/>
            <a:ext cx="5157787" cy="4782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2100" dirty="0"/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 differences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100" dirty="0">
                <a:solidFill>
                  <a:schemeClr val="dk1"/>
                </a:solidFill>
              </a:rPr>
              <a:t>Compare countries</a:t>
            </a:r>
            <a:endParaRPr lang="en-US" sz="2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100" dirty="0">
                <a:solidFill>
                  <a:schemeClr val="dk1"/>
                </a:solidFill>
              </a:rPr>
              <a:t>Predict future demand/capacity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potential customers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100" dirty="0">
                <a:solidFill>
                  <a:schemeClr val="dk1"/>
                </a:solidFill>
              </a:rPr>
              <a:t>Understand production landscape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100" dirty="0">
                <a:solidFill>
                  <a:schemeClr val="dk1"/>
                </a:solidFill>
              </a:rPr>
              <a:t>Analyze trends</a:t>
            </a:r>
          </a:p>
          <a:p>
            <a:pPr marR="0" lvl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100" dirty="0"/>
          </a:p>
        </p:txBody>
      </p:sp>
      <p:sp>
        <p:nvSpPr>
          <p:cNvPr id="2" name="Google Shape;147;p4">
            <a:extLst>
              <a:ext uri="{FF2B5EF4-FFF2-40B4-BE49-F238E27FC236}">
                <a16:creationId xmlns:a16="http://schemas.microsoft.com/office/drawing/2014/main" id="{11D2E419-8D7F-6B5E-EAEB-5DB42A79576C}"/>
              </a:ext>
            </a:extLst>
          </p:cNvPr>
          <p:cNvSpPr txBox="1">
            <a:spLocks/>
          </p:cNvSpPr>
          <p:nvPr/>
        </p:nvSpPr>
        <p:spPr>
          <a:xfrm>
            <a:off x="6197602" y="600393"/>
            <a:ext cx="5157787" cy="823912"/>
          </a:xfrm>
          <a:prstGeom prst="rect">
            <a:avLst/>
          </a:prstGeom>
          <a:solidFill>
            <a:srgbClr val="0A3041">
              <a:alpha val="49803"/>
            </a:srgbClr>
          </a:solidFill>
          <a:ln>
            <a:noFill/>
          </a:ln>
        </p:spPr>
        <p:txBody>
          <a:bodyPr spcFirstLastPara="1" wrap="square" lIns="180000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Bef>
                <a:spcPts val="0"/>
              </a:spcBef>
              <a:buSzPts val="2800"/>
              <a:buFont typeface="Arial"/>
              <a:buNone/>
            </a:pPr>
            <a:r>
              <a:rPr lang="en-GB" dirty="0">
                <a:latin typeface="Play"/>
                <a:ea typeface="Play"/>
                <a:cs typeface="Play"/>
                <a:sym typeface="Play"/>
              </a:rPr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21677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/>
        </p:nvSpPr>
        <p:spPr>
          <a:xfrm>
            <a:off x="3549449" y="353734"/>
            <a:ext cx="5081016" cy="666648"/>
          </a:xfrm>
          <a:prstGeom prst="rect">
            <a:avLst/>
          </a:prstGeom>
          <a:solidFill>
            <a:srgbClr val="0A3041">
              <a:alpha val="49803"/>
            </a:srgbClr>
          </a:solidFill>
          <a:ln>
            <a:noFill/>
          </a:ln>
        </p:spPr>
        <p:txBody>
          <a:bodyPr spcFirstLastPara="1" wrap="square" lIns="180000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Development Environment</a:t>
            </a:r>
            <a:endParaRPr sz="28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907341" y="2172208"/>
            <a:ext cx="5081016" cy="3758184"/>
          </a:xfrm>
          <a:prstGeom prst="rect">
            <a:avLst/>
          </a:prstGeom>
          <a:solidFill>
            <a:srgbClr val="D8D8D8">
              <a:alpha val="49803"/>
            </a:srgbClr>
          </a:solidFill>
          <a:ln>
            <a:noFill/>
          </a:ln>
        </p:spPr>
        <p:txBody>
          <a:bodyPr spcFirstLastPara="1" wrap="square" lIns="180000" tIns="216000" rIns="180000" bIns="180000" anchor="t" anchorCtr="0">
            <a:noAutofit/>
          </a:bodyPr>
          <a:lstStyle/>
          <a:p>
            <a:pPr marL="0" marR="0" lvl="0" indent="0" algn="l" defTabSz="63023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Language</a:t>
            </a:r>
            <a:r>
              <a:rPr lang="en-US" sz="1800" dirty="0">
                <a:solidFill>
                  <a:schemeClr val="dk1"/>
                </a:solidFill>
              </a:rPr>
              <a:t>	Python</a:t>
            </a:r>
          </a:p>
          <a:p>
            <a:pPr marL="0" marR="0" lvl="0" indent="0" algn="l" defTabSz="63023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defTabSz="63023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defTabSz="63023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Software</a:t>
            </a:r>
            <a:r>
              <a:rPr lang="en-US" sz="1800" dirty="0">
                <a:solidFill>
                  <a:schemeClr val="dk1"/>
                </a:solidFill>
              </a:rPr>
              <a:t>	</a:t>
            </a:r>
            <a:r>
              <a:rPr lang="en-US" sz="1800" dirty="0" err="1">
                <a:solidFill>
                  <a:schemeClr val="dk1"/>
                </a:solidFill>
              </a:rPr>
              <a:t>JupyterNotebook</a:t>
            </a:r>
            <a:r>
              <a:rPr lang="en-US" sz="1800" dirty="0">
                <a:solidFill>
                  <a:schemeClr val="dk1"/>
                </a:solidFill>
              </a:rPr>
              <a:t> &amp; 				</a:t>
            </a:r>
            <a:r>
              <a:rPr lang="en-US" sz="1800" dirty="0" err="1">
                <a:solidFill>
                  <a:schemeClr val="dk1"/>
                </a:solidFill>
              </a:rPr>
              <a:t>VisualStudioCode</a:t>
            </a:r>
            <a:endParaRPr lang="en-US" sz="1800" dirty="0">
              <a:solidFill>
                <a:schemeClr val="dk1"/>
              </a:solidFill>
            </a:endParaRPr>
          </a:p>
          <a:p>
            <a:pPr marL="228600" marR="0" lvl="0" indent="-228600" algn="l" defTabSz="630238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</a:endParaRPr>
          </a:p>
          <a:p>
            <a:pPr marR="0" lvl="0" algn="l" defTabSz="630238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</a:endParaRPr>
          </a:p>
          <a:p>
            <a:pPr marR="0" lvl="0" algn="l" defTabSz="630238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</a:rPr>
              <a:t>Tasks	</a:t>
            </a:r>
            <a:r>
              <a:rPr lang="en-US" sz="1800" dirty="0">
                <a:solidFill>
                  <a:schemeClr val="dk1"/>
                </a:solidFill>
              </a:rPr>
              <a:t>Descriptive Statistics</a:t>
            </a:r>
          </a:p>
          <a:p>
            <a:pPr marR="0" lvl="0" algn="l" defTabSz="630238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</a:rPr>
              <a:t>		Data Cleaning</a:t>
            </a:r>
          </a:p>
          <a:p>
            <a:pPr marR="0" lvl="0" algn="l" defTabSz="630238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</a:rPr>
              <a:t>		Adding Columns (alpha3 Codes)</a:t>
            </a:r>
          </a:p>
          <a:p>
            <a:pPr marR="0" lvl="0" algn="l" defTabSz="630238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Predicting Missing Values</a:t>
            </a:r>
          </a:p>
        </p:txBody>
      </p:sp>
      <p:sp>
        <p:nvSpPr>
          <p:cNvPr id="2" name="Google Shape;157;p5">
            <a:extLst>
              <a:ext uri="{FF2B5EF4-FFF2-40B4-BE49-F238E27FC236}">
                <a16:creationId xmlns:a16="http://schemas.microsoft.com/office/drawing/2014/main" id="{B6B0D41B-31D8-51C1-924F-890581903BA5}"/>
              </a:ext>
            </a:extLst>
          </p:cNvPr>
          <p:cNvSpPr txBox="1"/>
          <p:nvPr/>
        </p:nvSpPr>
        <p:spPr>
          <a:xfrm>
            <a:off x="4208044" y="1082324"/>
            <a:ext cx="3763825" cy="666648"/>
          </a:xfrm>
          <a:prstGeom prst="rect">
            <a:avLst/>
          </a:prstGeom>
          <a:solidFill>
            <a:srgbClr val="0A3041">
              <a:alpha val="49803"/>
            </a:srgbClr>
          </a:solidFill>
          <a:ln>
            <a:noFill/>
          </a:ln>
        </p:spPr>
        <p:txBody>
          <a:bodyPr spcFirstLastPara="1" wrap="square" lIns="180000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Backend</a:t>
            </a:r>
            <a:endParaRPr sz="28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DE97815-87F9-2774-226C-84F6E7459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465" y="1204710"/>
            <a:ext cx="3344715" cy="231330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340415C-93BA-6E0B-FF6B-A7B661809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551" y="3702343"/>
            <a:ext cx="4387828" cy="28133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/>
        </p:nvSpPr>
        <p:spPr>
          <a:xfrm>
            <a:off x="3549449" y="353734"/>
            <a:ext cx="5081016" cy="666648"/>
          </a:xfrm>
          <a:prstGeom prst="rect">
            <a:avLst/>
          </a:prstGeom>
          <a:solidFill>
            <a:srgbClr val="0A3041">
              <a:alpha val="49803"/>
            </a:srgbClr>
          </a:solidFill>
          <a:ln>
            <a:noFill/>
          </a:ln>
        </p:spPr>
        <p:txBody>
          <a:bodyPr spcFirstLastPara="1" wrap="square" lIns="180000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Development Environment</a:t>
            </a:r>
            <a:endParaRPr sz="28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907341" y="2172208"/>
            <a:ext cx="4609539" cy="3758184"/>
          </a:xfrm>
          <a:prstGeom prst="rect">
            <a:avLst/>
          </a:prstGeom>
          <a:solidFill>
            <a:srgbClr val="D8D8D8">
              <a:alpha val="49803"/>
            </a:srgbClr>
          </a:solidFill>
          <a:ln>
            <a:noFill/>
          </a:ln>
        </p:spPr>
        <p:txBody>
          <a:bodyPr spcFirstLastPara="1" wrap="square" lIns="180000" tIns="216000" rIns="180000" bIns="180000" anchor="t" anchorCtr="0">
            <a:noAutofit/>
          </a:bodyPr>
          <a:lstStyle/>
          <a:p>
            <a:pPr marL="0" marR="0" lvl="0" indent="0" algn="l" defTabSz="63023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Software</a:t>
            </a:r>
            <a:r>
              <a:rPr lang="en-US" sz="1800" dirty="0">
                <a:solidFill>
                  <a:schemeClr val="dk1"/>
                </a:solidFill>
              </a:rPr>
              <a:t>	Tableau</a:t>
            </a:r>
          </a:p>
          <a:p>
            <a:pPr marL="228600" marR="0" lvl="0" indent="-228600" algn="l" defTabSz="630238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</a:endParaRPr>
          </a:p>
          <a:p>
            <a:pPr marR="0" lvl="0" algn="l" defTabSz="630238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</a:endParaRPr>
          </a:p>
          <a:p>
            <a:pPr marR="0" lvl="0" algn="l" defTabSz="630238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</a:rPr>
              <a:t>Tasks	</a:t>
            </a:r>
            <a:r>
              <a:rPr lang="en-US" sz="1800" dirty="0">
                <a:solidFill>
                  <a:schemeClr val="dk1"/>
                </a:solidFill>
              </a:rPr>
              <a:t>Visualizing Map</a:t>
            </a:r>
          </a:p>
          <a:p>
            <a:pPr marR="0" lvl="0" algn="l" defTabSz="630238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</a:rPr>
              <a:t>		Adding Filters </a:t>
            </a:r>
          </a:p>
          <a:p>
            <a:pPr marR="0" lvl="0" algn="l" defTabSz="630238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</a:rPr>
              <a:t>		Visualizing Selection Panel</a:t>
            </a:r>
          </a:p>
          <a:p>
            <a:pPr marR="0" lvl="0" algn="l" defTabSz="630238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</a:rPr>
              <a:t>		Visualizing Information Panel</a:t>
            </a:r>
          </a:p>
        </p:txBody>
      </p:sp>
      <p:sp>
        <p:nvSpPr>
          <p:cNvPr id="2" name="Google Shape;157;p5">
            <a:extLst>
              <a:ext uri="{FF2B5EF4-FFF2-40B4-BE49-F238E27FC236}">
                <a16:creationId xmlns:a16="http://schemas.microsoft.com/office/drawing/2014/main" id="{B6B0D41B-31D8-51C1-924F-890581903BA5}"/>
              </a:ext>
            </a:extLst>
          </p:cNvPr>
          <p:cNvSpPr txBox="1"/>
          <p:nvPr/>
        </p:nvSpPr>
        <p:spPr>
          <a:xfrm>
            <a:off x="4208044" y="1082324"/>
            <a:ext cx="3763825" cy="666648"/>
          </a:xfrm>
          <a:prstGeom prst="rect">
            <a:avLst/>
          </a:prstGeom>
          <a:solidFill>
            <a:srgbClr val="0A3041">
              <a:alpha val="49803"/>
            </a:srgbClr>
          </a:solidFill>
          <a:ln>
            <a:noFill/>
          </a:ln>
        </p:spPr>
        <p:txBody>
          <a:bodyPr spcFirstLastPara="1" wrap="square" lIns="180000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Frontend</a:t>
            </a:r>
            <a:endParaRPr sz="28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E7B4D48-E233-8380-6FC4-9BA37FB81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436" y="2784709"/>
            <a:ext cx="6444964" cy="253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3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72;p5">
            <a:extLst>
              <a:ext uri="{FF2B5EF4-FFF2-40B4-BE49-F238E27FC236}">
                <a16:creationId xmlns:a16="http://schemas.microsoft.com/office/drawing/2014/main" id="{6233CED6-4038-669C-1FE0-FDA70796A46B}"/>
              </a:ext>
            </a:extLst>
          </p:cNvPr>
          <p:cNvSpPr txBox="1"/>
          <p:nvPr/>
        </p:nvSpPr>
        <p:spPr>
          <a:xfrm>
            <a:off x="1665276" y="1227666"/>
            <a:ext cx="8849361" cy="5418666"/>
          </a:xfrm>
          <a:prstGeom prst="rect">
            <a:avLst/>
          </a:prstGeom>
          <a:solidFill>
            <a:srgbClr val="D8D8D8">
              <a:alpha val="80000"/>
            </a:srgbClr>
          </a:solidFill>
          <a:ln>
            <a:noFill/>
          </a:ln>
        </p:spPr>
        <p:txBody>
          <a:bodyPr spcFirstLastPara="1" wrap="square" lIns="180000" tIns="216000" rIns="180000" bIns="180000" anchor="t" anchorCtr="0">
            <a:noAutofit/>
          </a:bodyPr>
          <a:lstStyle/>
          <a:p>
            <a:pPr marL="0" marR="0" lvl="0" indent="0" algn="l" defTabSz="63023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23EE4C2F-59B3-E8EF-6AD2-6E419BAAD8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7183959"/>
              </p:ext>
            </p:extLst>
          </p:nvPr>
        </p:nvGraphicFramePr>
        <p:xfrm>
          <a:off x="2032000" y="1227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Google Shape;157;p5">
            <a:extLst>
              <a:ext uri="{FF2B5EF4-FFF2-40B4-BE49-F238E27FC236}">
                <a16:creationId xmlns:a16="http://schemas.microsoft.com/office/drawing/2014/main" id="{ED33B8C5-7DB7-2708-1271-89AB5A51055B}"/>
              </a:ext>
            </a:extLst>
          </p:cNvPr>
          <p:cNvSpPr txBox="1"/>
          <p:nvPr/>
        </p:nvSpPr>
        <p:spPr>
          <a:xfrm>
            <a:off x="3549449" y="353734"/>
            <a:ext cx="5081016" cy="666648"/>
          </a:xfrm>
          <a:prstGeom prst="rect">
            <a:avLst/>
          </a:prstGeom>
          <a:solidFill>
            <a:srgbClr val="0A3041">
              <a:alpha val="49803"/>
            </a:srgbClr>
          </a:solidFill>
          <a:ln>
            <a:noFill/>
          </a:ln>
        </p:spPr>
        <p:txBody>
          <a:bodyPr spcFirstLastPara="1" wrap="square" lIns="180000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Discussion</a:t>
            </a:r>
            <a:endParaRPr sz="28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  <p:extLst>
      <p:ext uri="{BB962C8B-B14F-4D97-AF65-F5344CB8AC3E}">
        <p14:creationId xmlns:p14="http://schemas.microsoft.com/office/powerpoint/2010/main" val="596769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Breitbild</PresentationFormat>
  <Paragraphs>78</Paragraphs>
  <Slides>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Play</vt:lpstr>
      <vt:lpstr>Office</vt:lpstr>
      <vt:lpstr>Visual Analytics SS 2024</vt:lpstr>
      <vt:lpstr>Motivation</vt:lpstr>
      <vt:lpstr>Design Process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Analytics SS 2024</dc:title>
  <dc:creator>Verena</dc:creator>
  <cp:lastModifiedBy>Verena</cp:lastModifiedBy>
  <cp:revision>27</cp:revision>
  <dcterms:created xsi:type="dcterms:W3CDTF">2024-04-03T11:23:56Z</dcterms:created>
  <dcterms:modified xsi:type="dcterms:W3CDTF">2024-06-25T08:23:38Z</dcterms:modified>
</cp:coreProperties>
</file>