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64" r:id="rId11"/>
    <p:sldId id="276" r:id="rId12"/>
    <p:sldId id="272" r:id="rId13"/>
    <p:sldId id="273" r:id="rId14"/>
    <p:sldId id="266" r:id="rId15"/>
    <p:sldId id="268" r:id="rId16"/>
    <p:sldId id="269" r:id="rId17"/>
    <p:sldId id="270" r:id="rId18"/>
    <p:sldId id="271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75" autoAdjust="0"/>
  </p:normalViewPr>
  <p:slideViewPr>
    <p:cSldViewPr snapToGrid="0">
      <p:cViewPr varScale="1">
        <p:scale>
          <a:sx n="99" d="100"/>
          <a:sy n="99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B3831-4BF1-4CA2-8B1D-86E80DDB22A0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D76F8-546A-4E21-A97F-1124780ED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0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D76F8-546A-4E21-A97F-1124780ED28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2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D76F8-546A-4E21-A97F-1124780ED28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6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D76F8-546A-4E21-A97F-1124780ED28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47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D76F8-546A-4E21-A97F-1124780ED28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58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C2126-1EFC-0407-85D9-AA5EAB384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36669C-C6FD-EF06-2CC5-44D03F1BA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A011B-6D49-C101-36AA-28EF79DE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FF08-9F10-446B-84DE-C7219EA8F13F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A76E3-AD7B-D4E5-9D12-C5864F29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CB641-9462-8CCC-AEEC-03183AE3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1633-A773-47E2-B13D-77F1E427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5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5EA72-94C8-601E-57DC-D24CE620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EEFDB1-9349-E82D-BEFD-8382DC154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B39BC-E3BB-BB84-4DF5-3C759D16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FF08-9F10-446B-84DE-C7219EA8F13F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48C7A-5335-8D02-B132-5CD1E14C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C491E-34E3-1A00-A8A6-CE9CD66E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1633-A773-47E2-B13D-77F1E427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22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B58330-A8C0-CE10-9108-E0CB4CED9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F4023B-589B-15D3-7816-2E68CA160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C25B1-794D-B566-32BF-667455CF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FF08-9F10-446B-84DE-C7219EA8F13F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D3557-9DE4-1A3C-7373-952F4C94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E8AC7-B2A3-A6CE-C0F6-D5E29185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1633-A773-47E2-B13D-77F1E427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1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D194B-1A86-7269-8D90-1FDC8DCB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FABD4-95EF-707C-13B3-D69ECE9E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9914D-680A-5B4F-55F7-9D93978E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FF08-9F10-446B-84DE-C7219EA8F13F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B8A6E-7218-D37B-EE48-297AA179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04923-2350-482E-317E-8BA840E7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1633-A773-47E2-B13D-77F1E427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3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C5EE0-7733-6DAE-CF7E-5BB20917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72955-D36B-9666-EF04-09370BAFC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DC8CA-4F74-EB2A-D091-9C8EBC97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FF08-9F10-446B-84DE-C7219EA8F13F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0BF29-83DE-375E-40DA-86B43347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4072B-509A-64CD-4754-C3CFC4CA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1633-A773-47E2-B13D-77F1E427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50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41AE7-575E-579E-6045-A25A3AB5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23211-1200-2DAD-5019-ED19B03B2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66F48-AD07-A6CF-742D-4A545A903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D1542-6E7C-E712-A003-E8C778E1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FF08-9F10-446B-84DE-C7219EA8F13F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E3F607-FA17-AB5F-3694-4D5ACF3E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6BB450-229D-D69B-8B9E-E79EF3B1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1633-A773-47E2-B13D-77F1E427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632DD-424C-8EE4-F202-749A1EF78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C609A-3957-E839-77DB-5B121B68E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D9BCF6-1CB0-BB33-359A-9E6FBA45F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001943-5D52-DFA5-FDED-0833608D2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0BB61C-A27E-0703-818C-A7802EE1F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10FCF5-0861-91CF-77CE-3790BA09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FF08-9F10-446B-84DE-C7219EA8F13F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1577F7-88F9-3C5C-3B4A-28E5B398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824779-7BDF-3B77-4FD7-6AE877C1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1633-A773-47E2-B13D-77F1E427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71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23178-D8F5-D500-AB25-ECCF5C3C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0E8E96-AA7B-A4AA-3C4D-3305DE03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FF08-9F10-446B-84DE-C7219EA8F13F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AB4156-84AB-AC8E-3128-A34274A0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E82566-F93E-7000-4384-2464F5DA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1633-A773-47E2-B13D-77F1E427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1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88CE7C-0C3D-79C1-166C-C86C35B4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FF08-9F10-446B-84DE-C7219EA8F13F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A26F9D-D5BA-7873-28DC-D5ECBA5D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028C9-E45D-BE2C-FC77-BF69B6CD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1633-A773-47E2-B13D-77F1E427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84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8AB46-7733-F350-F2D5-A2DD88E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5880A-890B-30E0-90E2-20AF5FFA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B4687-DE6A-D795-5D9C-E84E4CA10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1B0002-61DA-2A65-FE3E-DCDEAC1C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FF08-9F10-446B-84DE-C7219EA8F13F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FF51F6-B070-252C-013D-6AEAF928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BA0A88-A7CC-BA92-279F-9C026FCD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1633-A773-47E2-B13D-77F1E427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0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96CF-50D5-8A1B-C631-363158FB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8701D0-3E49-0588-69AF-EB886BBFB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464C40-92C4-705C-7F96-9B2764A47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BC1F07-A9B9-916D-0527-1D7D39F8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FF08-9F10-446B-84DE-C7219EA8F13F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38BD0D-E83A-D8C6-82F8-1F5D08D7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90D69-1D7D-E1A3-9BD6-AB673932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1633-A773-47E2-B13D-77F1E427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0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86E576-CA4D-BC12-E889-09E90725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21650-5665-45E3-D2E1-70B50097A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53186-601B-594F-171C-2C96CE1CC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AFF08-9F10-446B-84DE-C7219EA8F13F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138E4-61B1-099C-E152-A4C4B48BE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F29E6-FE23-D570-5CED-B21936C8E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61633-A773-47E2-B13D-77F1E427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8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5FA06-9BE9-0D4D-9840-AA49317F2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2AF688-067E-4C15-F90F-CD1EC6F9F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Step Up Now. Get Up Now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39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4CB7526-B886-70E2-5D1A-8AB1EBFCC6DD}"/>
              </a:ext>
            </a:extLst>
          </p:cNvPr>
          <p:cNvSpPr txBox="1"/>
          <p:nvPr/>
        </p:nvSpPr>
        <p:spPr>
          <a:xfrm>
            <a:off x="9786838" y="173539"/>
            <a:ext cx="1446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DC76A-A23D-A6FF-91C0-37BB1062745D}"/>
              </a:ext>
            </a:extLst>
          </p:cNvPr>
          <p:cNvSpPr txBox="1"/>
          <p:nvPr/>
        </p:nvSpPr>
        <p:spPr>
          <a:xfrm>
            <a:off x="10848301" y="182488"/>
            <a:ext cx="875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D1B228-52EE-7E83-D2CD-AD8E24F85A21}"/>
              </a:ext>
            </a:extLst>
          </p:cNvPr>
          <p:cNvSpPr/>
          <p:nvPr/>
        </p:nvSpPr>
        <p:spPr>
          <a:xfrm>
            <a:off x="2111839" y="608121"/>
            <a:ext cx="6916998" cy="15953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방문을 환영합니다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3399F9-1D44-91D0-6D66-2FF8BD4B2048}"/>
              </a:ext>
            </a:extLst>
          </p:cNvPr>
          <p:cNvSpPr/>
          <p:nvPr/>
        </p:nvSpPr>
        <p:spPr>
          <a:xfrm>
            <a:off x="116551" y="622529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일일 활동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8FC5F5-CE45-8B3D-D007-384026A2BC82}"/>
              </a:ext>
            </a:extLst>
          </p:cNvPr>
          <p:cNvSpPr/>
          <p:nvPr/>
        </p:nvSpPr>
        <p:spPr>
          <a:xfrm>
            <a:off x="116551" y="1137872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E94A6B-93A1-B2E1-A976-E54D324B66BC}"/>
              </a:ext>
            </a:extLst>
          </p:cNvPr>
          <p:cNvSpPr/>
          <p:nvPr/>
        </p:nvSpPr>
        <p:spPr>
          <a:xfrm>
            <a:off x="2111839" y="2602432"/>
            <a:ext cx="3095428" cy="1280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빠른 추천 받으러 가기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461270D-F8A5-8710-F598-F84B9A6F48E6}"/>
              </a:ext>
            </a:extLst>
          </p:cNvPr>
          <p:cNvSpPr/>
          <p:nvPr/>
        </p:nvSpPr>
        <p:spPr>
          <a:xfrm>
            <a:off x="5621153" y="2602432"/>
            <a:ext cx="3407683" cy="1280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 추천 받으러 가기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0955536-0050-B126-4B07-58988BEF204D}"/>
              </a:ext>
            </a:extLst>
          </p:cNvPr>
          <p:cNvCxnSpPr/>
          <p:nvPr/>
        </p:nvCxnSpPr>
        <p:spPr>
          <a:xfrm>
            <a:off x="11617693" y="173539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7355A2E-9A60-3A59-7905-42ABDC993A49}"/>
              </a:ext>
            </a:extLst>
          </p:cNvPr>
          <p:cNvCxnSpPr/>
          <p:nvPr/>
        </p:nvCxnSpPr>
        <p:spPr>
          <a:xfrm>
            <a:off x="11617693" y="240524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A4C17E3-DC3B-4ED6-4B3B-FA097CE15181}"/>
              </a:ext>
            </a:extLst>
          </p:cNvPr>
          <p:cNvCxnSpPr/>
          <p:nvPr/>
        </p:nvCxnSpPr>
        <p:spPr>
          <a:xfrm>
            <a:off x="11610511" y="305598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80B651-7857-C2A1-E618-B992ED6925C3}"/>
              </a:ext>
            </a:extLst>
          </p:cNvPr>
          <p:cNvSpPr/>
          <p:nvPr/>
        </p:nvSpPr>
        <p:spPr>
          <a:xfrm>
            <a:off x="10336271" y="622529"/>
            <a:ext cx="2869589" cy="3970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7997D-4233-F129-B6E3-D3838B30E944}"/>
              </a:ext>
            </a:extLst>
          </p:cNvPr>
          <p:cNvSpPr/>
          <p:nvPr/>
        </p:nvSpPr>
        <p:spPr>
          <a:xfrm>
            <a:off x="10597415" y="1486783"/>
            <a:ext cx="2396690" cy="488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CF6BED-F878-A949-E1A8-3730BE6B3F7D}"/>
              </a:ext>
            </a:extLst>
          </p:cNvPr>
          <p:cNvSpPr/>
          <p:nvPr/>
        </p:nvSpPr>
        <p:spPr>
          <a:xfrm>
            <a:off x="10597415" y="2154040"/>
            <a:ext cx="2396690" cy="488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 변경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85367F-1D52-6260-E16B-2C395353EF04}"/>
              </a:ext>
            </a:extLst>
          </p:cNvPr>
          <p:cNvSpPr/>
          <p:nvPr/>
        </p:nvSpPr>
        <p:spPr>
          <a:xfrm>
            <a:off x="10597415" y="2821297"/>
            <a:ext cx="2396690" cy="488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5CBD0F-637E-FD5E-5328-E6D6DF7A01EF}"/>
              </a:ext>
            </a:extLst>
          </p:cNvPr>
          <p:cNvSpPr/>
          <p:nvPr/>
        </p:nvSpPr>
        <p:spPr>
          <a:xfrm>
            <a:off x="10597415" y="3527837"/>
            <a:ext cx="2396690" cy="488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관심사 변경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06FAF8-FC38-5A81-1AE8-4B16B5F694A9}"/>
              </a:ext>
            </a:extLst>
          </p:cNvPr>
          <p:cNvSpPr/>
          <p:nvPr/>
        </p:nvSpPr>
        <p:spPr>
          <a:xfrm>
            <a:off x="10597597" y="854555"/>
            <a:ext cx="1126447" cy="410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127273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6FC5791-7BDA-5352-EFB5-65A7E71F0F84}"/>
              </a:ext>
            </a:extLst>
          </p:cNvPr>
          <p:cNvSpPr/>
          <p:nvPr/>
        </p:nvSpPr>
        <p:spPr>
          <a:xfrm>
            <a:off x="2299000" y="508460"/>
            <a:ext cx="2475131" cy="38377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개인정보 수정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F1769D-9CF7-1D82-3471-938AC7C9670C}"/>
              </a:ext>
            </a:extLst>
          </p:cNvPr>
          <p:cNvSpPr/>
          <p:nvPr/>
        </p:nvSpPr>
        <p:spPr>
          <a:xfrm>
            <a:off x="1832892" y="1070644"/>
            <a:ext cx="8215882" cy="643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비번 주소 전번 등등 기본 회원가입 입력 정보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BF62EA-9A2C-4177-80D3-0E3AE39ACFBA}"/>
              </a:ext>
            </a:extLst>
          </p:cNvPr>
          <p:cNvSpPr/>
          <p:nvPr/>
        </p:nvSpPr>
        <p:spPr>
          <a:xfrm>
            <a:off x="6869234" y="4860758"/>
            <a:ext cx="1328285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3D185A-8131-820A-BA6B-F54F0443A911}"/>
              </a:ext>
            </a:extLst>
          </p:cNvPr>
          <p:cNvSpPr/>
          <p:nvPr/>
        </p:nvSpPr>
        <p:spPr>
          <a:xfrm>
            <a:off x="1178375" y="4899258"/>
            <a:ext cx="2348564" cy="658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CE70B5-B343-766C-5526-0B9C0116178A}"/>
              </a:ext>
            </a:extLst>
          </p:cNvPr>
          <p:cNvSpPr/>
          <p:nvPr/>
        </p:nvSpPr>
        <p:spPr>
          <a:xfrm>
            <a:off x="1832892" y="1958742"/>
            <a:ext cx="8215882" cy="643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비번 주소 전번 등등 기본 회원가입 입력 정보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E63848-EDAA-3211-60C5-4C63FC217365}"/>
              </a:ext>
            </a:extLst>
          </p:cNvPr>
          <p:cNvSpPr/>
          <p:nvPr/>
        </p:nvSpPr>
        <p:spPr>
          <a:xfrm>
            <a:off x="1832892" y="2867263"/>
            <a:ext cx="8215882" cy="643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비번 주소 전번 등등 기본 회원가입 입력 정보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ED1FB3-2AE0-7C94-C24F-3618FC9ADC1D}"/>
              </a:ext>
            </a:extLst>
          </p:cNvPr>
          <p:cNvSpPr/>
          <p:nvPr/>
        </p:nvSpPr>
        <p:spPr>
          <a:xfrm>
            <a:off x="1832892" y="3790140"/>
            <a:ext cx="8215882" cy="643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비번 주소 전번 등등 기본 회원가입 입력 정보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597D4CC-236D-EC68-DC0F-7BD6B5ADB7C3}"/>
              </a:ext>
            </a:extLst>
          </p:cNvPr>
          <p:cNvCxnSpPr>
            <a:stCxn id="20" idx="3"/>
          </p:cNvCxnSpPr>
          <p:nvPr/>
        </p:nvCxnSpPr>
        <p:spPr>
          <a:xfrm>
            <a:off x="8197519" y="5086952"/>
            <a:ext cx="590346" cy="3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339EDB-056B-5031-FEE2-B3514164742D}"/>
              </a:ext>
            </a:extLst>
          </p:cNvPr>
          <p:cNvSpPr txBox="1"/>
          <p:nvPr/>
        </p:nvSpPr>
        <p:spPr>
          <a:xfrm>
            <a:off x="8912994" y="504363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저장 후 메인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5542C3D-D74A-7E20-9D07-E6E146F8B841}"/>
              </a:ext>
            </a:extLst>
          </p:cNvPr>
          <p:cNvCxnSpPr/>
          <p:nvPr/>
        </p:nvCxnSpPr>
        <p:spPr>
          <a:xfrm>
            <a:off x="11617693" y="173539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D7D164-958D-BA5A-D8BE-2AFF70847974}"/>
              </a:ext>
            </a:extLst>
          </p:cNvPr>
          <p:cNvCxnSpPr/>
          <p:nvPr/>
        </p:nvCxnSpPr>
        <p:spPr>
          <a:xfrm>
            <a:off x="11617693" y="240524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2C8F39-2DC2-F33F-AFC6-B022B069D082}"/>
              </a:ext>
            </a:extLst>
          </p:cNvPr>
          <p:cNvCxnSpPr/>
          <p:nvPr/>
        </p:nvCxnSpPr>
        <p:spPr>
          <a:xfrm>
            <a:off x="11610511" y="305598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13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구름 1">
            <a:extLst>
              <a:ext uri="{FF2B5EF4-FFF2-40B4-BE49-F238E27FC236}">
                <a16:creationId xmlns:a16="http://schemas.microsoft.com/office/drawing/2014/main" id="{60B53B38-AFB4-FED4-8A68-85EA78102581}"/>
              </a:ext>
            </a:extLst>
          </p:cNvPr>
          <p:cNvSpPr/>
          <p:nvPr/>
        </p:nvSpPr>
        <p:spPr>
          <a:xfrm>
            <a:off x="2490537" y="1627687"/>
            <a:ext cx="2213811" cy="1106905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 추천</a:t>
            </a:r>
          </a:p>
        </p:txBody>
      </p:sp>
      <p:sp>
        <p:nvSpPr>
          <p:cNvPr id="3" name="구름 2">
            <a:extLst>
              <a:ext uri="{FF2B5EF4-FFF2-40B4-BE49-F238E27FC236}">
                <a16:creationId xmlns:a16="http://schemas.microsoft.com/office/drawing/2014/main" id="{4B85F94F-1A96-CFB3-13FA-34A2B659C2F1}"/>
              </a:ext>
            </a:extLst>
          </p:cNvPr>
          <p:cNvSpPr/>
          <p:nvPr/>
        </p:nvSpPr>
        <p:spPr>
          <a:xfrm>
            <a:off x="5530513" y="1602600"/>
            <a:ext cx="2213811" cy="1106905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</a:t>
            </a:r>
          </a:p>
        </p:txBody>
      </p:sp>
      <p:sp>
        <p:nvSpPr>
          <p:cNvPr id="4" name="구름 3">
            <a:extLst>
              <a:ext uri="{FF2B5EF4-FFF2-40B4-BE49-F238E27FC236}">
                <a16:creationId xmlns:a16="http://schemas.microsoft.com/office/drawing/2014/main" id="{4057E368-4B04-A719-417B-BF37A44E660D}"/>
              </a:ext>
            </a:extLst>
          </p:cNvPr>
          <p:cNvSpPr/>
          <p:nvPr/>
        </p:nvSpPr>
        <p:spPr>
          <a:xfrm>
            <a:off x="8594558" y="1602600"/>
            <a:ext cx="2213811" cy="1106905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FDB519-455D-6DEF-1A85-CFEE5285EF20}"/>
              </a:ext>
            </a:extLst>
          </p:cNvPr>
          <p:cNvSpPr/>
          <p:nvPr/>
        </p:nvSpPr>
        <p:spPr>
          <a:xfrm>
            <a:off x="2358189" y="173539"/>
            <a:ext cx="2213811" cy="6160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빠른추천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41D19-A940-520E-190A-BE8EE58F061E}"/>
              </a:ext>
            </a:extLst>
          </p:cNvPr>
          <p:cNvSpPr/>
          <p:nvPr/>
        </p:nvSpPr>
        <p:spPr>
          <a:xfrm>
            <a:off x="2358189" y="2945332"/>
            <a:ext cx="2541070" cy="2117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선녀와 나무꾼</a:t>
            </a:r>
            <a:endParaRPr lang="en-US" altLang="ko-KR" dirty="0"/>
          </a:p>
          <a:p>
            <a:pPr algn="ctr"/>
            <a:r>
              <a:rPr lang="ko-KR" altLang="en-US" dirty="0"/>
              <a:t>추천이유</a:t>
            </a:r>
            <a:r>
              <a:rPr lang="en-US" altLang="ko-KR" dirty="0"/>
              <a:t>: </a:t>
            </a:r>
            <a:r>
              <a:rPr lang="ko-KR" altLang="en-US" dirty="0"/>
              <a:t>선녀가 </a:t>
            </a:r>
            <a:r>
              <a:rPr lang="ko-KR" altLang="en-US" dirty="0" err="1"/>
              <a:t>이쁨</a:t>
            </a:r>
            <a:endParaRPr lang="en-US" altLang="ko-KR" dirty="0"/>
          </a:p>
          <a:p>
            <a:pPr algn="ctr"/>
            <a:r>
              <a:rPr lang="ko-KR" altLang="en-US" dirty="0" err="1"/>
              <a:t>읽어보셈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F3EB5-9B28-5209-D080-EA6E508CCC6C}"/>
              </a:ext>
            </a:extLst>
          </p:cNvPr>
          <p:cNvSpPr/>
          <p:nvPr/>
        </p:nvSpPr>
        <p:spPr>
          <a:xfrm>
            <a:off x="5378916" y="2945332"/>
            <a:ext cx="2517007" cy="2117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태극권</a:t>
            </a:r>
            <a:endParaRPr lang="en-US" altLang="ko-KR" dirty="0"/>
          </a:p>
          <a:p>
            <a:pPr algn="ctr"/>
            <a:r>
              <a:rPr lang="ko-KR" altLang="en-US" dirty="0" err="1"/>
              <a:t>하다보면</a:t>
            </a:r>
            <a:r>
              <a:rPr lang="ko-KR" altLang="en-US" dirty="0"/>
              <a:t> 언젠간 나도 무공 고수</a:t>
            </a:r>
            <a:r>
              <a:rPr lang="en-US" altLang="ko-KR" dirty="0"/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B20463-53C9-75E4-8B8B-434C3D2C2933}"/>
              </a:ext>
            </a:extLst>
          </p:cNvPr>
          <p:cNvSpPr/>
          <p:nvPr/>
        </p:nvSpPr>
        <p:spPr>
          <a:xfrm>
            <a:off x="8442960" y="2945331"/>
            <a:ext cx="2517008" cy="2117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백종원의 설탕 없이 요리 만드는 법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사실 설탕 겁나 많이 넣음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C50F60-3AD7-E33E-2628-3EFC9C0F9FBC}"/>
              </a:ext>
            </a:extLst>
          </p:cNvPr>
          <p:cNvSpPr/>
          <p:nvPr/>
        </p:nvSpPr>
        <p:spPr>
          <a:xfrm>
            <a:off x="200709" y="2540543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일일 활동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4ED787-4C56-5211-1714-CAB083E4A7D0}"/>
              </a:ext>
            </a:extLst>
          </p:cNvPr>
          <p:cNvSpPr/>
          <p:nvPr/>
        </p:nvSpPr>
        <p:spPr>
          <a:xfrm>
            <a:off x="200709" y="2053547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5B9661-A7ED-6A7D-438D-37B3AA62B9BB}"/>
              </a:ext>
            </a:extLst>
          </p:cNvPr>
          <p:cNvSpPr/>
          <p:nvPr/>
        </p:nvSpPr>
        <p:spPr>
          <a:xfrm>
            <a:off x="200709" y="3031277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기록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40E044-61A3-2482-672A-AD05F48A4C3F}"/>
              </a:ext>
            </a:extLst>
          </p:cNvPr>
          <p:cNvCxnSpPr/>
          <p:nvPr/>
        </p:nvCxnSpPr>
        <p:spPr>
          <a:xfrm>
            <a:off x="11617693" y="173539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DD5E02D-6803-EFC7-322F-6CC11FC7C544}"/>
              </a:ext>
            </a:extLst>
          </p:cNvPr>
          <p:cNvCxnSpPr/>
          <p:nvPr/>
        </p:nvCxnSpPr>
        <p:spPr>
          <a:xfrm>
            <a:off x="11617693" y="240524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CD62848-9A37-95D1-50D7-564DDC262EA7}"/>
              </a:ext>
            </a:extLst>
          </p:cNvPr>
          <p:cNvCxnSpPr/>
          <p:nvPr/>
        </p:nvCxnSpPr>
        <p:spPr>
          <a:xfrm>
            <a:off x="11610511" y="305598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45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9A98AA2-D74A-B04B-02D3-5F27A1815ED4}"/>
              </a:ext>
            </a:extLst>
          </p:cNvPr>
          <p:cNvSpPr/>
          <p:nvPr/>
        </p:nvSpPr>
        <p:spPr>
          <a:xfrm>
            <a:off x="3580596" y="827431"/>
            <a:ext cx="1443789" cy="452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 추천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807B9B-DD37-50F4-4A60-166209BF2C44}"/>
              </a:ext>
            </a:extLst>
          </p:cNvPr>
          <p:cNvSpPr/>
          <p:nvPr/>
        </p:nvSpPr>
        <p:spPr>
          <a:xfrm>
            <a:off x="3580596" y="3505522"/>
            <a:ext cx="1636295" cy="798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5B660E-39F0-2FCC-FC3B-02307B506A6B}"/>
              </a:ext>
            </a:extLst>
          </p:cNvPr>
          <p:cNvSpPr/>
          <p:nvPr/>
        </p:nvSpPr>
        <p:spPr>
          <a:xfrm>
            <a:off x="3580596" y="2541104"/>
            <a:ext cx="1636295" cy="798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독서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53FC58-0EAE-6308-B168-14BA404AD6F1}"/>
              </a:ext>
            </a:extLst>
          </p:cNvPr>
          <p:cNvSpPr/>
          <p:nvPr/>
        </p:nvSpPr>
        <p:spPr>
          <a:xfrm>
            <a:off x="3580596" y="4994093"/>
            <a:ext cx="1636295" cy="798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B730F8-A209-4553-9AE7-D0076E02FB8A}"/>
              </a:ext>
            </a:extLst>
          </p:cNvPr>
          <p:cNvSpPr/>
          <p:nvPr/>
        </p:nvSpPr>
        <p:spPr>
          <a:xfrm>
            <a:off x="6238773" y="2541104"/>
            <a:ext cx="2983832" cy="798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주는대로</a:t>
            </a:r>
            <a:r>
              <a:rPr lang="ko-KR" altLang="en-US" dirty="0"/>
              <a:t> 쳐 읽어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281BAB-1D7B-FE05-42A5-F4F91627E22F}"/>
              </a:ext>
            </a:extLst>
          </p:cNvPr>
          <p:cNvSpPr/>
          <p:nvPr/>
        </p:nvSpPr>
        <p:spPr>
          <a:xfrm>
            <a:off x="3580596" y="1548219"/>
            <a:ext cx="1636295" cy="798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청소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49B2EB-FA52-7C55-1859-671A9C2C5791}"/>
              </a:ext>
            </a:extLst>
          </p:cNvPr>
          <p:cNvSpPr/>
          <p:nvPr/>
        </p:nvSpPr>
        <p:spPr>
          <a:xfrm>
            <a:off x="6290107" y="3506089"/>
            <a:ext cx="1636295" cy="38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야외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DD92C6-BA2A-BB7E-DB98-502D29249FD8}"/>
              </a:ext>
            </a:extLst>
          </p:cNvPr>
          <p:cNvSpPr/>
          <p:nvPr/>
        </p:nvSpPr>
        <p:spPr>
          <a:xfrm>
            <a:off x="8069178" y="3505522"/>
            <a:ext cx="1636295" cy="399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E80449-BFC5-869C-4609-A85BBD14AD8D}"/>
              </a:ext>
            </a:extLst>
          </p:cNvPr>
          <p:cNvSpPr/>
          <p:nvPr/>
        </p:nvSpPr>
        <p:spPr>
          <a:xfrm>
            <a:off x="6240378" y="4994093"/>
            <a:ext cx="2646947" cy="798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오늘의 </a:t>
            </a:r>
            <a:r>
              <a:rPr lang="ko-KR" altLang="en-US" dirty="0" err="1"/>
              <a:t>집밥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4FB52D-23DD-1502-EA0C-A863B07EA66E}"/>
              </a:ext>
            </a:extLst>
          </p:cNvPr>
          <p:cNvSpPr/>
          <p:nvPr/>
        </p:nvSpPr>
        <p:spPr>
          <a:xfrm>
            <a:off x="6290106" y="4019430"/>
            <a:ext cx="1636295" cy="798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런닝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5FF6B9-09BC-618F-3CA7-FF0ABCBF5D84}"/>
              </a:ext>
            </a:extLst>
          </p:cNvPr>
          <p:cNvSpPr/>
          <p:nvPr/>
        </p:nvSpPr>
        <p:spPr>
          <a:xfrm>
            <a:off x="8069177" y="4029675"/>
            <a:ext cx="1636295" cy="798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DAD233-48AE-64FF-AB81-365CD6525DFD}"/>
              </a:ext>
            </a:extLst>
          </p:cNvPr>
          <p:cNvSpPr/>
          <p:nvPr/>
        </p:nvSpPr>
        <p:spPr>
          <a:xfrm>
            <a:off x="402839" y="2221987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일일 활동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DDF5CA-B1D3-0DBB-93E0-0D8C7F88922D}"/>
              </a:ext>
            </a:extLst>
          </p:cNvPr>
          <p:cNvSpPr/>
          <p:nvPr/>
        </p:nvSpPr>
        <p:spPr>
          <a:xfrm>
            <a:off x="402839" y="1734991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65D63C-FCC2-224A-C406-E4048E078B8F}"/>
              </a:ext>
            </a:extLst>
          </p:cNvPr>
          <p:cNvSpPr/>
          <p:nvPr/>
        </p:nvSpPr>
        <p:spPr>
          <a:xfrm>
            <a:off x="402839" y="2712721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기록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A5C732B-F0A6-ED18-6F26-7AF1AE64D958}"/>
              </a:ext>
            </a:extLst>
          </p:cNvPr>
          <p:cNvCxnSpPr/>
          <p:nvPr/>
        </p:nvCxnSpPr>
        <p:spPr>
          <a:xfrm>
            <a:off x="11617693" y="173539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77FB55F-76B2-64FA-6C01-26F79FAD1DCC}"/>
              </a:ext>
            </a:extLst>
          </p:cNvPr>
          <p:cNvCxnSpPr/>
          <p:nvPr/>
        </p:nvCxnSpPr>
        <p:spPr>
          <a:xfrm>
            <a:off x="11617693" y="240524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6E0D214-8CB5-7CA3-4BD3-CB93936283DA}"/>
              </a:ext>
            </a:extLst>
          </p:cNvPr>
          <p:cNvCxnSpPr/>
          <p:nvPr/>
        </p:nvCxnSpPr>
        <p:spPr>
          <a:xfrm>
            <a:off x="11610511" y="305598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3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3BF1E27C-76A0-67DD-573E-94E43FDAB5BD}"/>
              </a:ext>
            </a:extLst>
          </p:cNvPr>
          <p:cNvSpPr txBox="1"/>
          <p:nvPr/>
        </p:nvSpPr>
        <p:spPr>
          <a:xfrm>
            <a:off x="10769352" y="126362"/>
            <a:ext cx="762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81ADE5-27C4-6F60-4914-0C78087E8C67}"/>
              </a:ext>
            </a:extLst>
          </p:cNvPr>
          <p:cNvSpPr txBox="1"/>
          <p:nvPr/>
        </p:nvSpPr>
        <p:spPr>
          <a:xfrm>
            <a:off x="10053041" y="118237"/>
            <a:ext cx="875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마이페이지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D741B3-91E4-DF11-9D8F-4DA953851CB7}"/>
              </a:ext>
            </a:extLst>
          </p:cNvPr>
          <p:cNvSpPr/>
          <p:nvPr/>
        </p:nvSpPr>
        <p:spPr>
          <a:xfrm>
            <a:off x="428758" y="2061114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일일 활동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56874D-FC3B-47F3-584D-125838C7B366}"/>
              </a:ext>
            </a:extLst>
          </p:cNvPr>
          <p:cNvSpPr/>
          <p:nvPr/>
        </p:nvSpPr>
        <p:spPr>
          <a:xfrm>
            <a:off x="428757" y="2551008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8CB30A-5C9B-9DE7-9BF7-3F485352FA26}"/>
              </a:ext>
            </a:extLst>
          </p:cNvPr>
          <p:cNvSpPr/>
          <p:nvPr/>
        </p:nvSpPr>
        <p:spPr>
          <a:xfrm>
            <a:off x="428756" y="3040902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컨텐츠 </a:t>
            </a:r>
            <a:r>
              <a:rPr lang="ko-KR" altLang="en-US" sz="1600" dirty="0" err="1">
                <a:solidFill>
                  <a:schemeClr val="tx1"/>
                </a:solidFill>
              </a:rPr>
              <a:t>추천받기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C647CC-7B05-85A2-B9D6-4FABA3F8AD7F}"/>
              </a:ext>
            </a:extLst>
          </p:cNvPr>
          <p:cNvSpPr/>
          <p:nvPr/>
        </p:nvSpPr>
        <p:spPr>
          <a:xfrm>
            <a:off x="3667226" y="1112422"/>
            <a:ext cx="2810576" cy="1611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미리보기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721982A-724C-4977-F53E-5A2DB5E7BB6E}"/>
              </a:ext>
            </a:extLst>
          </p:cNvPr>
          <p:cNvSpPr/>
          <p:nvPr/>
        </p:nvSpPr>
        <p:spPr>
          <a:xfrm>
            <a:off x="6987317" y="1112421"/>
            <a:ext cx="2810576" cy="1611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미리보기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6D83C63-EB74-B5C7-D564-8E3365596A32}"/>
              </a:ext>
            </a:extLst>
          </p:cNvPr>
          <p:cNvSpPr/>
          <p:nvPr/>
        </p:nvSpPr>
        <p:spPr>
          <a:xfrm>
            <a:off x="3667226" y="3205954"/>
            <a:ext cx="2810576" cy="1611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</a:t>
            </a:r>
            <a:r>
              <a:rPr lang="en-US" altLang="ko-KR" dirty="0"/>
              <a:t>3</a:t>
            </a:r>
          </a:p>
          <a:p>
            <a:pPr algn="ctr"/>
            <a:r>
              <a:rPr lang="ko-KR" altLang="en-US" dirty="0"/>
              <a:t>미리보기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162B47-E8CE-3724-9D0A-AFF9B72D68EF}"/>
              </a:ext>
            </a:extLst>
          </p:cNvPr>
          <p:cNvSpPr/>
          <p:nvPr/>
        </p:nvSpPr>
        <p:spPr>
          <a:xfrm>
            <a:off x="6987317" y="3191256"/>
            <a:ext cx="2810576" cy="1611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</a:t>
            </a:r>
            <a:r>
              <a:rPr lang="en-US" altLang="ko-KR" dirty="0"/>
              <a:t>4</a:t>
            </a:r>
          </a:p>
          <a:p>
            <a:pPr algn="ctr"/>
            <a:r>
              <a:rPr lang="ko-KR" altLang="en-US" dirty="0"/>
              <a:t>미리보기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608356-FC52-4F49-F276-7D7C303F882D}"/>
              </a:ext>
            </a:extLst>
          </p:cNvPr>
          <p:cNvSpPr/>
          <p:nvPr/>
        </p:nvSpPr>
        <p:spPr>
          <a:xfrm>
            <a:off x="4272992" y="5438275"/>
            <a:ext cx="558265" cy="616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D8B8DF-1941-75E7-9EBE-5AFB5DC1F519}"/>
              </a:ext>
            </a:extLst>
          </p:cNvPr>
          <p:cNvSpPr/>
          <p:nvPr/>
        </p:nvSpPr>
        <p:spPr>
          <a:xfrm>
            <a:off x="5553152" y="5438275"/>
            <a:ext cx="558265" cy="616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A5F37C-5825-8EE1-4789-92BB7228110E}"/>
              </a:ext>
            </a:extLst>
          </p:cNvPr>
          <p:cNvSpPr/>
          <p:nvPr/>
        </p:nvSpPr>
        <p:spPr>
          <a:xfrm>
            <a:off x="6833312" y="5437570"/>
            <a:ext cx="558265" cy="616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8580B3-8127-9FDE-9969-06DB23E175C0}"/>
              </a:ext>
            </a:extLst>
          </p:cNvPr>
          <p:cNvSpPr/>
          <p:nvPr/>
        </p:nvSpPr>
        <p:spPr>
          <a:xfrm>
            <a:off x="8113472" y="5437569"/>
            <a:ext cx="558265" cy="616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CC1A83-E847-6F4D-0A36-4D3859DBB258}"/>
              </a:ext>
            </a:extLst>
          </p:cNvPr>
          <p:cNvCxnSpPr/>
          <p:nvPr/>
        </p:nvCxnSpPr>
        <p:spPr>
          <a:xfrm>
            <a:off x="11617693" y="173539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C181FDC-E6C1-EDF8-2FDA-B6A2C43C11C3}"/>
              </a:ext>
            </a:extLst>
          </p:cNvPr>
          <p:cNvCxnSpPr/>
          <p:nvPr/>
        </p:nvCxnSpPr>
        <p:spPr>
          <a:xfrm>
            <a:off x="11617693" y="240524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561DF7-97C9-2A92-800D-7D3F7794987B}"/>
              </a:ext>
            </a:extLst>
          </p:cNvPr>
          <p:cNvCxnSpPr/>
          <p:nvPr/>
        </p:nvCxnSpPr>
        <p:spPr>
          <a:xfrm>
            <a:off x="11610511" y="305598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732359-BB08-F1C5-2CF9-11A72FB7B40B}"/>
              </a:ext>
            </a:extLst>
          </p:cNvPr>
          <p:cNvSpPr/>
          <p:nvPr/>
        </p:nvSpPr>
        <p:spPr>
          <a:xfrm>
            <a:off x="428756" y="1119101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내가 쓴 게시물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82E7AF-7F2B-9757-A47E-C07A16F9834D}"/>
              </a:ext>
            </a:extLst>
          </p:cNvPr>
          <p:cNvSpPr/>
          <p:nvPr/>
        </p:nvSpPr>
        <p:spPr>
          <a:xfrm>
            <a:off x="428755" y="1614843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내가 쓴 댓글</a:t>
            </a:r>
          </a:p>
        </p:txBody>
      </p:sp>
    </p:spTree>
    <p:extLst>
      <p:ext uri="{BB962C8B-B14F-4D97-AF65-F5344CB8AC3E}">
        <p14:creationId xmlns:p14="http://schemas.microsoft.com/office/powerpoint/2010/main" val="247679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4CB7526-B886-70E2-5D1A-8AB1EBFCC6DD}"/>
              </a:ext>
            </a:extLst>
          </p:cNvPr>
          <p:cNvSpPr txBox="1"/>
          <p:nvPr/>
        </p:nvSpPr>
        <p:spPr>
          <a:xfrm>
            <a:off x="10711600" y="125467"/>
            <a:ext cx="762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로그아웃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5C220F-65F1-EE51-A910-C4AD4F6667A4}"/>
              </a:ext>
            </a:extLst>
          </p:cNvPr>
          <p:cNvSpPr/>
          <p:nvPr/>
        </p:nvSpPr>
        <p:spPr>
          <a:xfrm>
            <a:off x="200710" y="1070809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내가 쓴 게시물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F846E8-B024-C87C-C40C-D491F427F7F7}"/>
              </a:ext>
            </a:extLst>
          </p:cNvPr>
          <p:cNvSpPr/>
          <p:nvPr/>
        </p:nvSpPr>
        <p:spPr>
          <a:xfrm>
            <a:off x="200709" y="2540543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일일 활동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0D5A8-A553-7C6E-5D5A-DD2350437416}"/>
              </a:ext>
            </a:extLst>
          </p:cNvPr>
          <p:cNvSpPr/>
          <p:nvPr/>
        </p:nvSpPr>
        <p:spPr>
          <a:xfrm>
            <a:off x="200709" y="2053547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F625EB-667C-D337-4C69-A1EA2E314166}"/>
              </a:ext>
            </a:extLst>
          </p:cNvPr>
          <p:cNvSpPr/>
          <p:nvPr/>
        </p:nvSpPr>
        <p:spPr>
          <a:xfrm>
            <a:off x="200709" y="1566551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내가 쓴 댓글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D21524-4A97-267E-974E-8E3187C46EB2}"/>
              </a:ext>
            </a:extLst>
          </p:cNvPr>
          <p:cNvSpPr/>
          <p:nvPr/>
        </p:nvSpPr>
        <p:spPr>
          <a:xfrm>
            <a:off x="200709" y="3031277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기록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172900-C514-FD2D-A63D-957B148A57A6}"/>
              </a:ext>
            </a:extLst>
          </p:cNvPr>
          <p:cNvSpPr/>
          <p:nvPr/>
        </p:nvSpPr>
        <p:spPr>
          <a:xfrm>
            <a:off x="2589196" y="1341580"/>
            <a:ext cx="6564429" cy="282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50D472-358B-4D59-02CA-74A91EC101B7}"/>
              </a:ext>
            </a:extLst>
          </p:cNvPr>
          <p:cNvCxnSpPr>
            <a:cxnSpLocks/>
          </p:cNvCxnSpPr>
          <p:nvPr/>
        </p:nvCxnSpPr>
        <p:spPr>
          <a:xfrm flipV="1">
            <a:off x="3243714" y="2708437"/>
            <a:ext cx="452387" cy="371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B74D54-7D89-D8D1-8C30-3A29D907478B}"/>
              </a:ext>
            </a:extLst>
          </p:cNvPr>
          <p:cNvCxnSpPr/>
          <p:nvPr/>
        </p:nvCxnSpPr>
        <p:spPr>
          <a:xfrm>
            <a:off x="3715352" y="2708437"/>
            <a:ext cx="7026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CDC5564-B7B4-BB41-048E-FEF120357A02}"/>
              </a:ext>
            </a:extLst>
          </p:cNvPr>
          <p:cNvCxnSpPr>
            <a:cxnSpLocks/>
          </p:cNvCxnSpPr>
          <p:nvPr/>
        </p:nvCxnSpPr>
        <p:spPr>
          <a:xfrm flipV="1">
            <a:off x="4417997" y="2415941"/>
            <a:ext cx="654517" cy="29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57BB0A-6A80-B6E5-B3E4-3CD3F3BAF707}"/>
              </a:ext>
            </a:extLst>
          </p:cNvPr>
          <p:cNvSpPr txBox="1"/>
          <p:nvPr/>
        </p:nvSpPr>
        <p:spPr>
          <a:xfrm>
            <a:off x="3870683" y="7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운동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74E51D-F57D-3A20-5277-25824FFA080B}"/>
              </a:ext>
            </a:extLst>
          </p:cNvPr>
          <p:cNvSpPr txBox="1"/>
          <p:nvPr/>
        </p:nvSpPr>
        <p:spPr>
          <a:xfrm>
            <a:off x="2604354" y="785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독서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1DC32E1-0FCF-BCDE-E37D-2D514D9C9F18}"/>
              </a:ext>
            </a:extLst>
          </p:cNvPr>
          <p:cNvCxnSpPr/>
          <p:nvPr/>
        </p:nvCxnSpPr>
        <p:spPr>
          <a:xfrm>
            <a:off x="3243714" y="3080084"/>
            <a:ext cx="78015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647651D-F6DF-5E16-36FE-EE3080DD94C1}"/>
              </a:ext>
            </a:extLst>
          </p:cNvPr>
          <p:cNvCxnSpPr>
            <a:cxnSpLocks/>
          </p:cNvCxnSpPr>
          <p:nvPr/>
        </p:nvCxnSpPr>
        <p:spPr>
          <a:xfrm flipV="1">
            <a:off x="3975234" y="2894260"/>
            <a:ext cx="770021" cy="1858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5FC338-542F-AED9-F940-046989042E05}"/>
              </a:ext>
            </a:extLst>
          </p:cNvPr>
          <p:cNvSpPr txBox="1"/>
          <p:nvPr/>
        </p:nvSpPr>
        <p:spPr>
          <a:xfrm>
            <a:off x="3263187" y="785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청소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235F82-47F9-9C19-670E-4676D2D29F90}"/>
              </a:ext>
            </a:extLst>
          </p:cNvPr>
          <p:cNvSpPr/>
          <p:nvPr/>
        </p:nvSpPr>
        <p:spPr>
          <a:xfrm>
            <a:off x="2597383" y="248578"/>
            <a:ext cx="2475131" cy="38377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EFEB2-E24A-3E7C-D757-ECC485C4D0ED}"/>
              </a:ext>
            </a:extLst>
          </p:cNvPr>
          <p:cNvSpPr txBox="1"/>
          <p:nvPr/>
        </p:nvSpPr>
        <p:spPr>
          <a:xfrm>
            <a:off x="5149516" y="221957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포인트 별 그래프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DF8EE-28A2-1670-BBD9-4C52E93758F9}"/>
              </a:ext>
            </a:extLst>
          </p:cNvPr>
          <p:cNvSpPr txBox="1"/>
          <p:nvPr/>
        </p:nvSpPr>
        <p:spPr>
          <a:xfrm>
            <a:off x="2404766" y="4712724"/>
            <a:ext cx="2970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기준</a:t>
            </a:r>
            <a:endParaRPr lang="en-US" altLang="ko-KR" dirty="0"/>
          </a:p>
          <a:p>
            <a:r>
              <a:rPr lang="ko-KR" altLang="en-US" dirty="0"/>
              <a:t>난이도 상승</a:t>
            </a:r>
            <a:endParaRPr lang="en-US" altLang="ko-KR" dirty="0"/>
          </a:p>
          <a:p>
            <a:r>
              <a:rPr lang="ko-KR" altLang="en-US" dirty="0"/>
              <a:t>격려의 말 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C8F195-70B7-8B22-17E2-26111EC5287A}"/>
              </a:ext>
            </a:extLst>
          </p:cNvPr>
          <p:cNvSpPr txBox="1"/>
          <p:nvPr/>
        </p:nvSpPr>
        <p:spPr>
          <a:xfrm>
            <a:off x="5149516" y="785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EAC3920-357A-09A9-F2CD-B48820C53F7F}"/>
              </a:ext>
            </a:extLst>
          </p:cNvPr>
          <p:cNvCxnSpPr>
            <a:stCxn id="16" idx="3"/>
          </p:cNvCxnSpPr>
          <p:nvPr/>
        </p:nvCxnSpPr>
        <p:spPr>
          <a:xfrm>
            <a:off x="5795847" y="969934"/>
            <a:ext cx="1172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B79400-633C-B3FF-22BD-3595F9BB5E79}"/>
              </a:ext>
            </a:extLst>
          </p:cNvPr>
          <p:cNvSpPr txBox="1"/>
          <p:nvPr/>
        </p:nvSpPr>
        <p:spPr>
          <a:xfrm>
            <a:off x="7113515" y="84873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클릭한 내용만 그래프 보여주기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BF44A04-FCD3-DF63-378A-534AE33D41DE}"/>
              </a:ext>
            </a:extLst>
          </p:cNvPr>
          <p:cNvCxnSpPr/>
          <p:nvPr/>
        </p:nvCxnSpPr>
        <p:spPr>
          <a:xfrm>
            <a:off x="11617693" y="173539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7EB82B-33D1-D68B-01D8-7B8B7FAB16C5}"/>
              </a:ext>
            </a:extLst>
          </p:cNvPr>
          <p:cNvCxnSpPr/>
          <p:nvPr/>
        </p:nvCxnSpPr>
        <p:spPr>
          <a:xfrm>
            <a:off x="11617693" y="240524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BB9940F-7487-8BEF-7EB3-BFD4F59BD807}"/>
              </a:ext>
            </a:extLst>
          </p:cNvPr>
          <p:cNvCxnSpPr/>
          <p:nvPr/>
        </p:nvCxnSpPr>
        <p:spPr>
          <a:xfrm>
            <a:off x="11610511" y="305598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20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4CB7526-B886-70E2-5D1A-8AB1EBFCC6DD}"/>
              </a:ext>
            </a:extLst>
          </p:cNvPr>
          <p:cNvSpPr txBox="1"/>
          <p:nvPr/>
        </p:nvSpPr>
        <p:spPr>
          <a:xfrm>
            <a:off x="10848301" y="162400"/>
            <a:ext cx="762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F846E8-B024-C87C-C40C-D491F427F7F7}"/>
              </a:ext>
            </a:extLst>
          </p:cNvPr>
          <p:cNvSpPr/>
          <p:nvPr/>
        </p:nvSpPr>
        <p:spPr>
          <a:xfrm>
            <a:off x="160576" y="1447695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일일 활동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0D5A8-A553-7C6E-5D5A-DD2350437416}"/>
              </a:ext>
            </a:extLst>
          </p:cNvPr>
          <p:cNvSpPr/>
          <p:nvPr/>
        </p:nvSpPr>
        <p:spPr>
          <a:xfrm>
            <a:off x="160575" y="1937589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D21524-4A97-267E-974E-8E3187C46EB2}"/>
              </a:ext>
            </a:extLst>
          </p:cNvPr>
          <p:cNvSpPr/>
          <p:nvPr/>
        </p:nvSpPr>
        <p:spPr>
          <a:xfrm>
            <a:off x="160575" y="2426454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기록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235F82-47F9-9C19-670E-4676D2D29F90}"/>
              </a:ext>
            </a:extLst>
          </p:cNvPr>
          <p:cNvSpPr/>
          <p:nvPr/>
        </p:nvSpPr>
        <p:spPr>
          <a:xfrm>
            <a:off x="2275653" y="317357"/>
            <a:ext cx="2475131" cy="38377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2D87B-6460-0733-6374-3C61A938E9F4}"/>
              </a:ext>
            </a:extLst>
          </p:cNvPr>
          <p:cNvSpPr txBox="1"/>
          <p:nvPr/>
        </p:nvSpPr>
        <p:spPr>
          <a:xfrm>
            <a:off x="5610916" y="474516"/>
            <a:ext cx="555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날짜 </a:t>
            </a:r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원하는 날짜 선택 또는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AA22FF-26D2-0C2B-726F-D2D1A6C0BAD0}"/>
              </a:ext>
            </a:extLst>
          </p:cNvPr>
          <p:cNvSpPr txBox="1"/>
          <p:nvPr/>
        </p:nvSpPr>
        <p:spPr>
          <a:xfrm>
            <a:off x="5757123" y="1968654"/>
            <a:ext cx="247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해리포터를 읽었다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0506AE2-D2B3-833B-0FAB-9411610FA592}"/>
              </a:ext>
            </a:extLst>
          </p:cNvPr>
          <p:cNvSpPr/>
          <p:nvPr/>
        </p:nvSpPr>
        <p:spPr>
          <a:xfrm>
            <a:off x="2275653" y="2059274"/>
            <a:ext cx="2475131" cy="4928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독서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4C451-270A-834D-C733-8E4B5B7EA4DC}"/>
              </a:ext>
            </a:extLst>
          </p:cNvPr>
          <p:cNvSpPr txBox="1"/>
          <p:nvPr/>
        </p:nvSpPr>
        <p:spPr>
          <a:xfrm>
            <a:off x="5658402" y="2666953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오늘은 밀린 설거지를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D7F475-92E4-ADC5-262A-D64215529ADF}"/>
              </a:ext>
            </a:extLst>
          </p:cNvPr>
          <p:cNvSpPr txBox="1"/>
          <p:nvPr/>
        </p:nvSpPr>
        <p:spPr>
          <a:xfrm>
            <a:off x="5757123" y="103285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날짜 선택 시 기록 작성 페이지 출력</a:t>
            </a:r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A6386A-1481-D6BF-5249-D85448275250}"/>
              </a:ext>
            </a:extLst>
          </p:cNvPr>
          <p:cNvCxnSpPr/>
          <p:nvPr/>
        </p:nvCxnSpPr>
        <p:spPr>
          <a:xfrm>
            <a:off x="6406951" y="767906"/>
            <a:ext cx="109352" cy="327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3D7BDFD-411F-6165-7593-0A073AAE8147}"/>
              </a:ext>
            </a:extLst>
          </p:cNvPr>
          <p:cNvSpPr/>
          <p:nvPr/>
        </p:nvSpPr>
        <p:spPr>
          <a:xfrm>
            <a:off x="2275654" y="3328326"/>
            <a:ext cx="2475131" cy="49284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D524016-748A-BF64-992D-A89D880F8B16}"/>
              </a:ext>
            </a:extLst>
          </p:cNvPr>
          <p:cNvSpPr/>
          <p:nvPr/>
        </p:nvSpPr>
        <p:spPr>
          <a:xfrm>
            <a:off x="2275655" y="2666953"/>
            <a:ext cx="2475131" cy="4928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청소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4C659E8-6882-CC9A-D976-83B7A03CA1D0}"/>
              </a:ext>
            </a:extLst>
          </p:cNvPr>
          <p:cNvSpPr/>
          <p:nvPr/>
        </p:nvSpPr>
        <p:spPr>
          <a:xfrm>
            <a:off x="2275654" y="3983676"/>
            <a:ext cx="2475131" cy="4928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기타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5F9EFF-8BCF-08EA-0B64-E9977362BCF7}"/>
              </a:ext>
            </a:extLst>
          </p:cNvPr>
          <p:cNvCxnSpPr/>
          <p:nvPr/>
        </p:nvCxnSpPr>
        <p:spPr>
          <a:xfrm>
            <a:off x="11617693" y="173539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1B91319-E00C-6F2E-4EFB-66384999D6B3}"/>
              </a:ext>
            </a:extLst>
          </p:cNvPr>
          <p:cNvCxnSpPr/>
          <p:nvPr/>
        </p:nvCxnSpPr>
        <p:spPr>
          <a:xfrm>
            <a:off x="11617693" y="240524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AB690D4-9603-198C-88B6-05F5ED9CCEC5}"/>
              </a:ext>
            </a:extLst>
          </p:cNvPr>
          <p:cNvCxnSpPr/>
          <p:nvPr/>
        </p:nvCxnSpPr>
        <p:spPr>
          <a:xfrm>
            <a:off x="11610511" y="305598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4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4CB7526-B886-70E2-5D1A-8AB1EBFCC6DD}"/>
              </a:ext>
            </a:extLst>
          </p:cNvPr>
          <p:cNvSpPr txBox="1"/>
          <p:nvPr/>
        </p:nvSpPr>
        <p:spPr>
          <a:xfrm>
            <a:off x="11077360" y="194247"/>
            <a:ext cx="762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로그아웃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5C220F-65F1-EE51-A910-C4AD4F6667A4}"/>
              </a:ext>
            </a:extLst>
          </p:cNvPr>
          <p:cNvSpPr/>
          <p:nvPr/>
        </p:nvSpPr>
        <p:spPr>
          <a:xfrm>
            <a:off x="318294" y="311912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나의 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F846E8-B024-C87C-C40C-D491F427F7F7}"/>
              </a:ext>
            </a:extLst>
          </p:cNvPr>
          <p:cNvSpPr/>
          <p:nvPr/>
        </p:nvSpPr>
        <p:spPr>
          <a:xfrm>
            <a:off x="318294" y="804756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일일 활동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0D5A8-A553-7C6E-5D5A-DD2350437416}"/>
              </a:ext>
            </a:extLst>
          </p:cNvPr>
          <p:cNvSpPr/>
          <p:nvPr/>
        </p:nvSpPr>
        <p:spPr>
          <a:xfrm>
            <a:off x="318293" y="1294650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D21524-4A97-267E-974E-8E3187C46EB2}"/>
              </a:ext>
            </a:extLst>
          </p:cNvPr>
          <p:cNvSpPr/>
          <p:nvPr/>
        </p:nvSpPr>
        <p:spPr>
          <a:xfrm>
            <a:off x="318292" y="1784544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기록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235F82-47F9-9C19-670E-4676D2D29F90}"/>
              </a:ext>
            </a:extLst>
          </p:cNvPr>
          <p:cNvSpPr/>
          <p:nvPr/>
        </p:nvSpPr>
        <p:spPr>
          <a:xfrm>
            <a:off x="2379782" y="273509"/>
            <a:ext cx="2475131" cy="38377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 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3C3F6-787B-4484-E527-52DBA5836E6C}"/>
              </a:ext>
            </a:extLst>
          </p:cNvPr>
          <p:cNvSpPr txBox="1"/>
          <p:nvPr/>
        </p:nvSpPr>
        <p:spPr>
          <a:xfrm>
            <a:off x="6169794" y="868279"/>
            <a:ext cx="284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해리포터를 읽었다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2CAF8DC0-13D0-7B83-9167-7F9B83F74160}"/>
              </a:ext>
            </a:extLst>
          </p:cNvPr>
          <p:cNvCxnSpPr>
            <a:cxnSpLocks/>
          </p:cNvCxnSpPr>
          <p:nvPr/>
        </p:nvCxnSpPr>
        <p:spPr>
          <a:xfrm flipV="1">
            <a:off x="4857842" y="455736"/>
            <a:ext cx="1033997" cy="602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8B4C90F-9719-25D9-4B11-E4F1392DADBB}"/>
              </a:ext>
            </a:extLst>
          </p:cNvPr>
          <p:cNvSpPr txBox="1"/>
          <p:nvPr/>
        </p:nvSpPr>
        <p:spPr>
          <a:xfrm flipH="1">
            <a:off x="5897697" y="287956"/>
            <a:ext cx="386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마이페이지 그래프에 반영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A285E-BB22-F690-36DB-CE8474FCDC01}"/>
              </a:ext>
            </a:extLst>
          </p:cNvPr>
          <p:cNvSpPr txBox="1"/>
          <p:nvPr/>
        </p:nvSpPr>
        <p:spPr>
          <a:xfrm>
            <a:off x="6169794" y="3079946"/>
            <a:ext cx="560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스쿼트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회 </a:t>
            </a:r>
            <a:r>
              <a:rPr lang="ko-KR" altLang="en-US" dirty="0" err="1"/>
              <a:t>윗몸일으키기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회 </a:t>
            </a:r>
            <a:r>
              <a:rPr lang="ko-KR" altLang="en-US" dirty="0" err="1"/>
              <a:t>오래달리기</a:t>
            </a:r>
            <a:r>
              <a:rPr lang="ko-KR" altLang="en-US" dirty="0"/>
              <a:t> </a:t>
            </a:r>
            <a:r>
              <a:rPr lang="en-US" altLang="ko-KR" dirty="0"/>
              <a:t>100kg </a:t>
            </a:r>
            <a:r>
              <a:rPr lang="ko-KR" altLang="en-US" dirty="0" err="1"/>
              <a:t>푸쉬업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회를 했다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54127-D19E-96CC-ADE7-396AF4A25292}"/>
              </a:ext>
            </a:extLst>
          </p:cNvPr>
          <p:cNvSpPr txBox="1"/>
          <p:nvPr/>
        </p:nvSpPr>
        <p:spPr>
          <a:xfrm>
            <a:off x="6169794" y="1784544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오늘은 밀린 설거지를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6013F-F165-4FAD-42AF-26EE44A9B0A0}"/>
              </a:ext>
            </a:extLst>
          </p:cNvPr>
          <p:cNvSpPr txBox="1"/>
          <p:nvPr/>
        </p:nvSpPr>
        <p:spPr>
          <a:xfrm>
            <a:off x="6169794" y="4724872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평소보다 숨을 많이 </a:t>
            </a:r>
            <a:r>
              <a:rPr lang="ko-KR" altLang="en-US" dirty="0" err="1"/>
              <a:t>쉰거</a:t>
            </a:r>
            <a:r>
              <a:rPr lang="ko-KR" altLang="en-US" dirty="0"/>
              <a:t> 같다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B5A5C3-55D0-2A16-4AA0-E55A257FEFE0}"/>
              </a:ext>
            </a:extLst>
          </p:cNvPr>
          <p:cNvSpPr txBox="1"/>
          <p:nvPr/>
        </p:nvSpPr>
        <p:spPr>
          <a:xfrm>
            <a:off x="6169794" y="2385108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 누르면 </a:t>
            </a:r>
            <a:r>
              <a:rPr lang="ko-KR" altLang="en-US" dirty="0" err="1"/>
              <a:t>입력창</a:t>
            </a:r>
            <a:r>
              <a:rPr lang="ko-KR" altLang="en-US" dirty="0"/>
              <a:t> 등장</a:t>
            </a:r>
            <a:r>
              <a:rPr lang="en-US" altLang="ko-KR" dirty="0"/>
              <a:t>, </a:t>
            </a:r>
            <a:r>
              <a:rPr lang="ko-KR" altLang="en-US" dirty="0"/>
              <a:t>입력 후 완료 누르면 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D30385-8D1D-A6B3-EA36-581CE231BF21}"/>
              </a:ext>
            </a:extLst>
          </p:cNvPr>
          <p:cNvSpPr txBox="1"/>
          <p:nvPr/>
        </p:nvSpPr>
        <p:spPr>
          <a:xfrm>
            <a:off x="6433488" y="5596517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내용들이 전부 기록 페이지에서 이루어지고</a:t>
            </a:r>
            <a:endParaRPr lang="en-US" altLang="ko-KR" dirty="0"/>
          </a:p>
          <a:p>
            <a:r>
              <a:rPr lang="ko-KR" altLang="en-US" dirty="0"/>
              <a:t>출력도 이 페이지가 출력됨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97795-4697-F738-EB1B-8CBC596EA2D8}"/>
              </a:ext>
            </a:extLst>
          </p:cNvPr>
          <p:cNvSpPr/>
          <p:nvPr/>
        </p:nvSpPr>
        <p:spPr>
          <a:xfrm>
            <a:off x="2382711" y="792808"/>
            <a:ext cx="2475131" cy="4928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독서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6DA363-6FA8-7A45-73CA-6DE1E7C9C668}"/>
              </a:ext>
            </a:extLst>
          </p:cNvPr>
          <p:cNvSpPr/>
          <p:nvPr/>
        </p:nvSpPr>
        <p:spPr>
          <a:xfrm>
            <a:off x="2388569" y="2991500"/>
            <a:ext cx="2475131" cy="49284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72201C1-C4FE-4082-5D32-6FEBC5176410}"/>
              </a:ext>
            </a:extLst>
          </p:cNvPr>
          <p:cNvSpPr/>
          <p:nvPr/>
        </p:nvSpPr>
        <p:spPr>
          <a:xfrm>
            <a:off x="2363121" y="1657527"/>
            <a:ext cx="2475131" cy="4928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청소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C4ED5C1-4C7E-4271-D661-2AAECCA8406E}"/>
              </a:ext>
            </a:extLst>
          </p:cNvPr>
          <p:cNvSpPr/>
          <p:nvPr/>
        </p:nvSpPr>
        <p:spPr>
          <a:xfrm>
            <a:off x="2363121" y="4696517"/>
            <a:ext cx="2475131" cy="4928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기타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94A3BDD-E12E-0048-BCB6-62F5BD565BA4}"/>
              </a:ext>
            </a:extLst>
          </p:cNvPr>
          <p:cNvCxnSpPr>
            <a:cxnSpLocks/>
          </p:cNvCxnSpPr>
          <p:nvPr/>
        </p:nvCxnSpPr>
        <p:spPr>
          <a:xfrm>
            <a:off x="4857842" y="1909038"/>
            <a:ext cx="1084892" cy="6210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328FFC4-C5FD-A0AC-68C5-4CF666C311D9}"/>
              </a:ext>
            </a:extLst>
          </p:cNvPr>
          <p:cNvCxnSpPr>
            <a:cxnSpLocks/>
          </p:cNvCxnSpPr>
          <p:nvPr/>
        </p:nvCxnSpPr>
        <p:spPr>
          <a:xfrm>
            <a:off x="4838252" y="3237922"/>
            <a:ext cx="1331542" cy="976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687AFCE-3703-F568-2FA1-612A521CA933}"/>
              </a:ext>
            </a:extLst>
          </p:cNvPr>
          <p:cNvCxnSpPr>
            <a:cxnSpLocks/>
          </p:cNvCxnSpPr>
          <p:nvPr/>
        </p:nvCxnSpPr>
        <p:spPr>
          <a:xfrm>
            <a:off x="4838252" y="4909538"/>
            <a:ext cx="1331542" cy="976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68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682637-8B20-53C7-9C1F-9F472D21A8F5}"/>
              </a:ext>
            </a:extLst>
          </p:cNvPr>
          <p:cNvSpPr/>
          <p:nvPr/>
        </p:nvSpPr>
        <p:spPr>
          <a:xfrm>
            <a:off x="2487410" y="752910"/>
            <a:ext cx="2475131" cy="38377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 페이지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5D5410-9AF3-0E3B-03CA-0DF0D35F51C8}"/>
              </a:ext>
            </a:extLst>
          </p:cNvPr>
          <p:cNvSpPr/>
          <p:nvPr/>
        </p:nvSpPr>
        <p:spPr>
          <a:xfrm>
            <a:off x="2487410" y="1268030"/>
            <a:ext cx="2475131" cy="4928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독서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C9BF462-80AD-2D7C-8EC2-49FBE61846E9}"/>
              </a:ext>
            </a:extLst>
          </p:cNvPr>
          <p:cNvSpPr/>
          <p:nvPr/>
        </p:nvSpPr>
        <p:spPr>
          <a:xfrm>
            <a:off x="2487407" y="3128761"/>
            <a:ext cx="2281187" cy="4928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청소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FAE96FB-77B4-E3E7-CB95-D6DAADB9F246}"/>
              </a:ext>
            </a:extLst>
          </p:cNvPr>
          <p:cNvSpPr/>
          <p:nvPr/>
        </p:nvSpPr>
        <p:spPr>
          <a:xfrm>
            <a:off x="2487410" y="4249173"/>
            <a:ext cx="2281187" cy="5122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6C45FEF-17EA-B27A-38DF-B976B39917AE}"/>
              </a:ext>
            </a:extLst>
          </p:cNvPr>
          <p:cNvSpPr/>
          <p:nvPr/>
        </p:nvSpPr>
        <p:spPr>
          <a:xfrm>
            <a:off x="2487408" y="5456676"/>
            <a:ext cx="2281187" cy="4928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0CBF39-B4F4-47F5-BAE0-F8DEFF6D5B4A}"/>
              </a:ext>
            </a:extLst>
          </p:cNvPr>
          <p:cNvSpPr txBox="1"/>
          <p:nvPr/>
        </p:nvSpPr>
        <p:spPr>
          <a:xfrm>
            <a:off x="5450856" y="3212506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오늘은 밀린 설거지를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5F701E-FCA8-166C-CBE1-DEA1BBE54C45}"/>
              </a:ext>
            </a:extLst>
          </p:cNvPr>
          <p:cNvSpPr txBox="1"/>
          <p:nvPr/>
        </p:nvSpPr>
        <p:spPr>
          <a:xfrm>
            <a:off x="5330521" y="5460532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평소보다 숨을 많이 </a:t>
            </a:r>
            <a:r>
              <a:rPr lang="ko-KR" altLang="en-US" dirty="0" err="1"/>
              <a:t>쉰거</a:t>
            </a:r>
            <a:r>
              <a:rPr lang="ko-KR" altLang="en-US" dirty="0"/>
              <a:t> 같다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42F457-0BB8-4D8C-D6D7-8E113968A048}"/>
              </a:ext>
            </a:extLst>
          </p:cNvPr>
          <p:cNvSpPr/>
          <p:nvPr/>
        </p:nvSpPr>
        <p:spPr>
          <a:xfrm>
            <a:off x="5155070" y="1016684"/>
            <a:ext cx="4808204" cy="18575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해리포터 읽었는데 재밌었다 나도 </a:t>
            </a:r>
            <a:r>
              <a:rPr lang="ko-KR" altLang="en-US" dirty="0" err="1"/>
              <a:t>마법쓰고</a:t>
            </a:r>
            <a:r>
              <a:rPr lang="ko-KR" altLang="en-US" dirty="0"/>
              <a:t> 싶다 </a:t>
            </a:r>
            <a:r>
              <a:rPr lang="ko-KR" altLang="en-US" dirty="0" err="1"/>
              <a:t>볼드모트</a:t>
            </a:r>
            <a:r>
              <a:rPr lang="ko-KR" altLang="en-US" dirty="0"/>
              <a:t> </a:t>
            </a:r>
            <a:r>
              <a:rPr lang="ko-KR" altLang="en-US" dirty="0" err="1"/>
              <a:t>개색기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7B7C48-A78E-22A8-00E1-8CE693956455}"/>
              </a:ext>
            </a:extLst>
          </p:cNvPr>
          <p:cNvSpPr/>
          <p:nvPr/>
        </p:nvSpPr>
        <p:spPr>
          <a:xfrm>
            <a:off x="8592193" y="2412250"/>
            <a:ext cx="122978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6913D1-7B2F-4448-62F9-3F92103610BD}"/>
              </a:ext>
            </a:extLst>
          </p:cNvPr>
          <p:cNvSpPr/>
          <p:nvPr/>
        </p:nvSpPr>
        <p:spPr>
          <a:xfrm>
            <a:off x="295331" y="801587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나의 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C3037-8381-A2CC-8DFE-50ACE86C6500}"/>
              </a:ext>
            </a:extLst>
          </p:cNvPr>
          <p:cNvSpPr/>
          <p:nvPr/>
        </p:nvSpPr>
        <p:spPr>
          <a:xfrm>
            <a:off x="295331" y="1294431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일일 활동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4A424F-4391-53C8-FEE5-AAB6F70ECB59}"/>
              </a:ext>
            </a:extLst>
          </p:cNvPr>
          <p:cNvSpPr/>
          <p:nvPr/>
        </p:nvSpPr>
        <p:spPr>
          <a:xfrm>
            <a:off x="295330" y="1784325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047430-E8D9-E6E6-073E-504F094043C1}"/>
              </a:ext>
            </a:extLst>
          </p:cNvPr>
          <p:cNvSpPr/>
          <p:nvPr/>
        </p:nvSpPr>
        <p:spPr>
          <a:xfrm>
            <a:off x="295329" y="2274219"/>
            <a:ext cx="1783533" cy="38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기록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403616-A328-8A3A-0492-3635007D5EAC}"/>
              </a:ext>
            </a:extLst>
          </p:cNvPr>
          <p:cNvSpPr txBox="1"/>
          <p:nvPr/>
        </p:nvSpPr>
        <p:spPr>
          <a:xfrm>
            <a:off x="10696255" y="126362"/>
            <a:ext cx="762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로그아웃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6D4C98C-BA06-CD3A-E674-9013ED75104C}"/>
              </a:ext>
            </a:extLst>
          </p:cNvPr>
          <p:cNvCxnSpPr/>
          <p:nvPr/>
        </p:nvCxnSpPr>
        <p:spPr>
          <a:xfrm>
            <a:off x="11617693" y="173539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776FD13-D2C2-176C-A64E-97CB43F92872}"/>
              </a:ext>
            </a:extLst>
          </p:cNvPr>
          <p:cNvCxnSpPr/>
          <p:nvPr/>
        </p:nvCxnSpPr>
        <p:spPr>
          <a:xfrm>
            <a:off x="11617693" y="240524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EF50EF3-278F-162F-236F-1AC55550A216}"/>
              </a:ext>
            </a:extLst>
          </p:cNvPr>
          <p:cNvCxnSpPr/>
          <p:nvPr/>
        </p:nvCxnSpPr>
        <p:spPr>
          <a:xfrm>
            <a:off x="11610511" y="305598"/>
            <a:ext cx="317633" cy="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305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4D08BE-A187-80EC-92C4-7F134FFCF267}"/>
              </a:ext>
            </a:extLst>
          </p:cNvPr>
          <p:cNvSpPr/>
          <p:nvPr/>
        </p:nvSpPr>
        <p:spPr>
          <a:xfrm>
            <a:off x="8283922" y="1716619"/>
            <a:ext cx="2872198" cy="3974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공급자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1AC229-9722-35D3-E98F-F62F4FBC003B}"/>
              </a:ext>
            </a:extLst>
          </p:cNvPr>
          <p:cNvSpPr/>
          <p:nvPr/>
        </p:nvSpPr>
        <p:spPr>
          <a:xfrm>
            <a:off x="1126418" y="1716619"/>
            <a:ext cx="2872198" cy="3974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사용자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41F1500-BC43-199B-BC4B-E242D8428D43}"/>
              </a:ext>
            </a:extLst>
          </p:cNvPr>
          <p:cNvCxnSpPr>
            <a:cxnSpLocks/>
          </p:cNvCxnSpPr>
          <p:nvPr/>
        </p:nvCxnSpPr>
        <p:spPr>
          <a:xfrm flipH="1">
            <a:off x="4190246" y="4751530"/>
            <a:ext cx="3828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F84C56-B61B-0D40-951D-B729ED277E4D}"/>
              </a:ext>
            </a:extLst>
          </p:cNvPr>
          <p:cNvSpPr txBox="1"/>
          <p:nvPr/>
        </p:nvSpPr>
        <p:spPr>
          <a:xfrm>
            <a:off x="4190247" y="4869224"/>
            <a:ext cx="39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에너지를 충전하는 활동 정보 제공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B90276-B13A-9448-25BD-CFAC29385A01}"/>
              </a:ext>
            </a:extLst>
          </p:cNvPr>
          <p:cNvSpPr txBox="1"/>
          <p:nvPr/>
        </p:nvSpPr>
        <p:spPr>
          <a:xfrm>
            <a:off x="4190246" y="5238556"/>
            <a:ext cx="39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자기 발전을 위한 동기 부여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0F04117-5FD2-EB78-1326-9330E3710BDA}"/>
              </a:ext>
            </a:extLst>
          </p:cNvPr>
          <p:cNvCxnSpPr/>
          <p:nvPr/>
        </p:nvCxnSpPr>
        <p:spPr>
          <a:xfrm>
            <a:off x="4190246" y="2098864"/>
            <a:ext cx="3755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2BC634-306C-D917-C2DE-E0441FE4C90D}"/>
              </a:ext>
            </a:extLst>
          </p:cNvPr>
          <p:cNvSpPr txBox="1"/>
          <p:nvPr/>
        </p:nvSpPr>
        <p:spPr>
          <a:xfrm>
            <a:off x="4212880" y="2172093"/>
            <a:ext cx="39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일일 단위 접근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3E0283-7428-3C82-0F64-5DAE0BD83731}"/>
              </a:ext>
            </a:extLst>
          </p:cNvPr>
          <p:cNvSpPr txBox="1"/>
          <p:nvPr/>
        </p:nvSpPr>
        <p:spPr>
          <a:xfrm>
            <a:off x="4190246" y="2545953"/>
            <a:ext cx="390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활동을 바탕으로 조회수를 기반으로 마케팅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DD41CF9C-B71A-4E1D-F61F-91F685015D0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70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/>
              <a:t>가치 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31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40198-6CE2-1D2D-7A7E-96DE4B51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D2682-9D9F-DBFC-062A-15B70B2D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참가자 </a:t>
            </a:r>
            <a:r>
              <a:rPr lang="en-US" altLang="ko-KR" dirty="0"/>
              <a:t>/ </a:t>
            </a:r>
            <a:r>
              <a:rPr lang="ko-KR" altLang="en-US" dirty="0"/>
              <a:t>일정</a:t>
            </a:r>
            <a:endParaRPr lang="en-US" altLang="ko-KR" dirty="0"/>
          </a:p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요구사항</a:t>
            </a:r>
            <a:endParaRPr lang="en-US" altLang="ko-KR" dirty="0"/>
          </a:p>
          <a:p>
            <a:r>
              <a:rPr lang="ko-KR" altLang="en-US" dirty="0"/>
              <a:t>구현 목표</a:t>
            </a:r>
            <a:endParaRPr lang="en-US" altLang="ko-KR" dirty="0"/>
          </a:p>
          <a:p>
            <a:r>
              <a:rPr lang="ko-KR" altLang="en-US" sz="2800" dirty="0"/>
              <a:t>화면 설계</a:t>
            </a:r>
            <a:endParaRPr lang="en-US" altLang="ko-KR" sz="2800" dirty="0"/>
          </a:p>
          <a:p>
            <a:r>
              <a:rPr lang="ko-KR" altLang="en-US" dirty="0"/>
              <a:t>가치 서비스</a:t>
            </a:r>
          </a:p>
        </p:txBody>
      </p:sp>
    </p:spTree>
    <p:extLst>
      <p:ext uri="{BB962C8B-B14F-4D97-AF65-F5344CB8AC3E}">
        <p14:creationId xmlns:p14="http://schemas.microsoft.com/office/powerpoint/2010/main" val="172972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1B5FA-624F-E960-7606-09ED69E0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참가자 </a:t>
            </a:r>
            <a:r>
              <a:rPr lang="en-US" altLang="ko-KR" dirty="0"/>
              <a:t>/ </a:t>
            </a:r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46E95-B747-3209-156E-93D4B830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김민기</a:t>
            </a:r>
            <a:r>
              <a:rPr lang="en-US" altLang="ko-KR" dirty="0"/>
              <a:t>, </a:t>
            </a:r>
            <a:r>
              <a:rPr lang="ko-KR" altLang="en-US" dirty="0"/>
              <a:t>오세웅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임창현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83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45B7-B506-CD90-0128-88228962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9DFAC-265F-52E5-9735-75A691DF3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일일 단위로 에너지 충전해주는 활동 정보 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활동을 능동적으로 하게 해주는 동기 부여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222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95EE2-5D21-BDED-3162-9ED70D55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35C11-86B0-2C42-124B-70858A3F2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개인의 취향에 맞는 활동 정보 제공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실내</a:t>
            </a:r>
            <a:r>
              <a:rPr lang="en-US" altLang="ko-KR" dirty="0"/>
              <a:t>, </a:t>
            </a:r>
            <a:r>
              <a:rPr lang="ko-KR" altLang="en-US" dirty="0"/>
              <a:t>실외 활동 정보 제공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자기 활동 정보를 적고 관리하는 기능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게시판을 통한 소통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202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6B01D-A271-9C2D-4DA1-E7B6D5CC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364AB-C433-DBFE-C8A6-521A73E3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사용자의 취향에 맞는 활동 정보를 제공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실내외 활동 정보를 구별해서 취향에 맞게 일일 단위 제공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일일 단위로 활동 내역을 적고 감상을 적고 관리하는 개인 게시판 기능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다른 사람들의 활동을 보고 자신의 활동을 적을 수 있는 게시판 기능</a:t>
            </a:r>
          </a:p>
        </p:txBody>
      </p:sp>
    </p:spTree>
    <p:extLst>
      <p:ext uri="{BB962C8B-B14F-4D97-AF65-F5344CB8AC3E}">
        <p14:creationId xmlns:p14="http://schemas.microsoft.com/office/powerpoint/2010/main" val="231755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6F586-7C70-8FA5-3866-DB14EB18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432502"/>
            <a:ext cx="10515600" cy="1325563"/>
          </a:xfrm>
        </p:spPr>
        <p:txBody>
          <a:bodyPr/>
          <a:lstStyle/>
          <a:p>
            <a:r>
              <a:rPr lang="ko-KR" altLang="en-US" sz="4400" dirty="0"/>
              <a:t>화면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43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A2A94C-2E8D-30E0-0BD3-07A3E96F9E29}"/>
              </a:ext>
            </a:extLst>
          </p:cNvPr>
          <p:cNvSpPr txBox="1"/>
          <p:nvPr/>
        </p:nvSpPr>
        <p:spPr>
          <a:xfrm>
            <a:off x="5419023" y="369333"/>
            <a:ext cx="524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140F11-8358-7838-D693-C28A140C6D86}"/>
              </a:ext>
            </a:extLst>
          </p:cNvPr>
          <p:cNvSpPr/>
          <p:nvPr/>
        </p:nvSpPr>
        <p:spPr>
          <a:xfrm>
            <a:off x="4632963" y="1073990"/>
            <a:ext cx="2714325" cy="529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1BDA869-218C-2627-3831-30F709725C49}"/>
              </a:ext>
            </a:extLst>
          </p:cNvPr>
          <p:cNvSpPr/>
          <p:nvPr/>
        </p:nvSpPr>
        <p:spPr>
          <a:xfrm>
            <a:off x="7451566" y="1085129"/>
            <a:ext cx="680186" cy="529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중복확인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80B4C1-5A9F-7C03-1BE2-082909526C25}"/>
              </a:ext>
            </a:extLst>
          </p:cNvPr>
          <p:cNvSpPr txBox="1"/>
          <p:nvPr/>
        </p:nvSpPr>
        <p:spPr>
          <a:xfrm>
            <a:off x="4028177" y="1165158"/>
            <a:ext cx="12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FEADD7-E675-8BEF-E551-46C016793E20}"/>
              </a:ext>
            </a:extLst>
          </p:cNvPr>
          <p:cNvSpPr/>
          <p:nvPr/>
        </p:nvSpPr>
        <p:spPr>
          <a:xfrm>
            <a:off x="4632963" y="1725482"/>
            <a:ext cx="2714325" cy="529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36F60D-BA6F-C3E3-7458-A2DBE24BDD87}"/>
              </a:ext>
            </a:extLst>
          </p:cNvPr>
          <p:cNvSpPr txBox="1"/>
          <p:nvPr/>
        </p:nvSpPr>
        <p:spPr>
          <a:xfrm>
            <a:off x="4028177" y="1829302"/>
            <a:ext cx="12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P/W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B9993-39BE-B393-5FE9-C3B7694BA3E1}"/>
              </a:ext>
            </a:extLst>
          </p:cNvPr>
          <p:cNvSpPr/>
          <p:nvPr/>
        </p:nvSpPr>
        <p:spPr>
          <a:xfrm>
            <a:off x="4632960" y="3104028"/>
            <a:ext cx="2714325" cy="529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     -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0D8E94-705B-FF4C-1A67-50EAD94D4A4C}"/>
              </a:ext>
            </a:extLst>
          </p:cNvPr>
          <p:cNvSpPr txBox="1"/>
          <p:nvPr/>
        </p:nvSpPr>
        <p:spPr>
          <a:xfrm>
            <a:off x="4028173" y="3233275"/>
            <a:ext cx="12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0C578E-BD91-BE27-74D7-D14361FBDB71}"/>
              </a:ext>
            </a:extLst>
          </p:cNvPr>
          <p:cNvSpPr/>
          <p:nvPr/>
        </p:nvSpPr>
        <p:spPr>
          <a:xfrm>
            <a:off x="4632959" y="2409164"/>
            <a:ext cx="2714325" cy="529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301365-2501-300B-423B-114302B6FFE6}"/>
              </a:ext>
            </a:extLst>
          </p:cNvPr>
          <p:cNvSpPr txBox="1"/>
          <p:nvPr/>
        </p:nvSpPr>
        <p:spPr>
          <a:xfrm>
            <a:off x="4028177" y="2395328"/>
            <a:ext cx="120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P/W</a:t>
            </a:r>
          </a:p>
          <a:p>
            <a:r>
              <a:rPr lang="ko-KR" altLang="en-US" dirty="0"/>
              <a:t>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90CC6E-3E48-5808-BCD2-07072CBA21B5}"/>
              </a:ext>
            </a:extLst>
          </p:cNvPr>
          <p:cNvSpPr/>
          <p:nvPr/>
        </p:nvSpPr>
        <p:spPr>
          <a:xfrm>
            <a:off x="4632961" y="3884337"/>
            <a:ext cx="2714325" cy="529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277073-1ED5-962D-EB83-B62A72B45E2A}"/>
              </a:ext>
            </a:extLst>
          </p:cNvPr>
          <p:cNvSpPr txBox="1"/>
          <p:nvPr/>
        </p:nvSpPr>
        <p:spPr>
          <a:xfrm>
            <a:off x="4028173" y="3964366"/>
            <a:ext cx="12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7BD1BD-E696-C0F3-A1E7-3DF5317234FD}"/>
              </a:ext>
            </a:extLst>
          </p:cNvPr>
          <p:cNvSpPr/>
          <p:nvPr/>
        </p:nvSpPr>
        <p:spPr>
          <a:xfrm>
            <a:off x="7451566" y="3106009"/>
            <a:ext cx="680186" cy="529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인증받기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8960D4-CB59-525B-E758-86F2C2F0C969}"/>
              </a:ext>
            </a:extLst>
          </p:cNvPr>
          <p:cNvSpPr/>
          <p:nvPr/>
        </p:nvSpPr>
        <p:spPr>
          <a:xfrm>
            <a:off x="7451566" y="3884337"/>
            <a:ext cx="680186" cy="529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주소찾기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FB6B05-A7CB-C739-FC08-E7C83806383B}"/>
              </a:ext>
            </a:extLst>
          </p:cNvPr>
          <p:cNvSpPr/>
          <p:nvPr/>
        </p:nvSpPr>
        <p:spPr>
          <a:xfrm>
            <a:off x="4632959" y="4493756"/>
            <a:ext cx="2714325" cy="529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E4DBE4F-4E23-4689-92EE-11E9CE5F9BF5}"/>
              </a:ext>
            </a:extLst>
          </p:cNvPr>
          <p:cNvSpPr/>
          <p:nvPr/>
        </p:nvSpPr>
        <p:spPr>
          <a:xfrm>
            <a:off x="4632959" y="5183204"/>
            <a:ext cx="2714325" cy="529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7777BC-DE72-9A66-B4A1-1C7F629F2491}"/>
              </a:ext>
            </a:extLst>
          </p:cNvPr>
          <p:cNvSpPr txBox="1"/>
          <p:nvPr/>
        </p:nvSpPr>
        <p:spPr>
          <a:xfrm>
            <a:off x="3864542" y="5262883"/>
            <a:ext cx="12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</a:t>
            </a:r>
          </a:p>
        </p:txBody>
      </p:sp>
    </p:spTree>
    <p:extLst>
      <p:ext uri="{BB962C8B-B14F-4D97-AF65-F5344CB8AC3E}">
        <p14:creationId xmlns:p14="http://schemas.microsoft.com/office/powerpoint/2010/main" val="402126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B85F62-758A-7F2D-CFAB-1A5B2E08EC69}"/>
              </a:ext>
            </a:extLst>
          </p:cNvPr>
          <p:cNvSpPr/>
          <p:nvPr/>
        </p:nvSpPr>
        <p:spPr>
          <a:xfrm>
            <a:off x="712269" y="273114"/>
            <a:ext cx="8450982" cy="933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관심분야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B4CF81-8667-1593-B9C1-40A7EBB6743E}"/>
              </a:ext>
            </a:extLst>
          </p:cNvPr>
          <p:cNvSpPr/>
          <p:nvPr/>
        </p:nvSpPr>
        <p:spPr>
          <a:xfrm>
            <a:off x="8405156" y="1512821"/>
            <a:ext cx="2656573" cy="51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 필요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F68B8-F6CA-6ABB-42F0-F8135506A545}"/>
              </a:ext>
            </a:extLst>
          </p:cNvPr>
          <p:cNvSpPr txBox="1"/>
          <p:nvPr/>
        </p:nvSpPr>
        <p:spPr>
          <a:xfrm>
            <a:off x="9432757" y="82089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최소 </a:t>
            </a:r>
            <a:r>
              <a:rPr lang="en-US" altLang="ko-KR" dirty="0"/>
              <a:t>1</a:t>
            </a:r>
            <a:r>
              <a:rPr lang="ko-KR" altLang="en-US" dirty="0"/>
              <a:t>개 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5F862C-4137-F24C-3DA5-8D731A6EA853}"/>
              </a:ext>
            </a:extLst>
          </p:cNvPr>
          <p:cNvSpPr/>
          <p:nvPr/>
        </p:nvSpPr>
        <p:spPr>
          <a:xfrm>
            <a:off x="787667" y="1509916"/>
            <a:ext cx="2781702" cy="519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967267-414C-FC12-6ABC-92695608890B}"/>
              </a:ext>
            </a:extLst>
          </p:cNvPr>
          <p:cNvSpPr/>
          <p:nvPr/>
        </p:nvSpPr>
        <p:spPr>
          <a:xfrm>
            <a:off x="4596411" y="1509915"/>
            <a:ext cx="2781702" cy="519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독서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E8BF29-9D6F-7861-77F6-E41057872215}"/>
              </a:ext>
            </a:extLst>
          </p:cNvPr>
          <p:cNvSpPr/>
          <p:nvPr/>
        </p:nvSpPr>
        <p:spPr>
          <a:xfrm>
            <a:off x="4637772" y="3061142"/>
            <a:ext cx="2781702" cy="519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청소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93E263-BC9E-3490-B31D-29ED98BA8E02}"/>
              </a:ext>
            </a:extLst>
          </p:cNvPr>
          <p:cNvSpPr/>
          <p:nvPr/>
        </p:nvSpPr>
        <p:spPr>
          <a:xfrm>
            <a:off x="787667" y="3051772"/>
            <a:ext cx="2781702" cy="519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871760-58CD-9934-6C09-E42AAEFA89DC}"/>
              </a:ext>
            </a:extLst>
          </p:cNvPr>
          <p:cNvSpPr/>
          <p:nvPr/>
        </p:nvSpPr>
        <p:spPr>
          <a:xfrm>
            <a:off x="9366076" y="260845"/>
            <a:ext cx="2656573" cy="51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D4F3A4-640A-C932-3CCF-4FA7649EC0C8}"/>
              </a:ext>
            </a:extLst>
          </p:cNvPr>
          <p:cNvSpPr/>
          <p:nvPr/>
        </p:nvSpPr>
        <p:spPr>
          <a:xfrm>
            <a:off x="8405156" y="3051771"/>
            <a:ext cx="2781702" cy="519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2609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477</Words>
  <Application>Microsoft Office PowerPoint</Application>
  <PresentationFormat>와이드스크린</PresentationFormat>
  <Paragraphs>188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목차</vt:lpstr>
      <vt:lpstr>프로젝트 참가자 / 일정</vt:lpstr>
      <vt:lpstr>개요</vt:lpstr>
      <vt:lpstr>요구사항</vt:lpstr>
      <vt:lpstr>구현 목표</vt:lpstr>
      <vt:lpstr>화면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ezen</dc:creator>
  <cp:lastModifiedBy>ezen</cp:lastModifiedBy>
  <cp:revision>45</cp:revision>
  <dcterms:created xsi:type="dcterms:W3CDTF">2024-10-01T01:15:10Z</dcterms:created>
  <dcterms:modified xsi:type="dcterms:W3CDTF">2024-10-01T07:25:01Z</dcterms:modified>
</cp:coreProperties>
</file>