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03499-3E3D-DB44-A137-7B3C8F3B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A01C73-1B68-FC48-B5E3-C0957228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AD16B-F76F-D049-9D52-297803AB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BAE4C-9C0A-D14D-A9C5-7815C0C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99554-45B8-7E43-865D-14AD3D0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9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BB3E9-E637-B34D-B22F-022BE5F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5DB571-C761-0543-8C7C-C16AC4F2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3278E-3126-C845-8A5F-87F8F25A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2C942-D65A-3B47-9C28-A43AF00E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DDB91-04A6-4344-956E-53C91EB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4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2FBE83-3738-134D-A5B8-86C01E1CB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BFA70F-3DD8-5C43-A458-C72217C7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1E9D0-05C4-494E-ADBB-2F35BE7F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C270B-5824-1642-B74B-F28F20CE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B5A32-E034-BC48-AB04-177842F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CFF6F-1C4E-BF47-B760-3742DEA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48ABD-94C9-074D-BD68-E398C431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1A6E4-AD17-DF4B-82BF-4E772124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A147E-E3C6-3F4F-9F58-490D58A5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5A83D2-6C87-A446-8787-184417CC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438E5-B1FF-5E47-ACC8-7EDD087B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1BC0E-DB17-5F4F-9A0C-40A186BE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CBF3C-8DF0-FE4B-81DF-2C22790A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1BDAC-EB9F-5442-AB66-BBAD2915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95882-0406-664E-92B8-6A5A1DFA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08DA0-E332-034D-85AF-961D76BA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30FE2-51C8-C44C-A73D-8AEF4EF3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0B32C-45CE-654F-B858-ACC3D260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FB42E-3111-4B48-B2C7-26B0CE6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FBE81-6DC4-7944-8B9A-CF38D74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B4BA5-FB23-9646-A046-885D031D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A8F42-2284-0D4F-8D74-E052D279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6D87CF-1272-B640-B829-4C482D3D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F78248-0022-404F-A720-2B609FCC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A8C5FF-FFBC-704D-BE8A-6B655C58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D59D5-FB1E-7E4D-B227-E1C5F474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F0E4FB-73E8-7B4F-8A6F-0735B8E8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FAD13D-EB54-394C-A9A1-BE080DAF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8D232E-5FE1-D245-91C3-3169561C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4E6E-7579-B84D-B05A-7A01EA8C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53909-1230-C544-9381-F1C84D66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BD3E18-0A37-8D4D-947E-9E47BEF3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F72D1C-EEB1-194A-A40D-4B368C4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514C06-E63E-684A-91EE-0B05765A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FFB731-F0E3-7740-B8DC-E52234B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095EF-A1A1-564A-B0CD-6CCD632E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AF4A5-EF0C-4B47-B468-47B07966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C2F6C-71D7-DC4F-95AC-10DEA903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D040F-4D21-3447-B312-082349AE6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B7BB33-AB32-7446-9778-35DCFB4C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5C791D-79AC-DD4F-AD06-1C9B582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FADD0-955A-8D4F-A9E2-C761164E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6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B4B59-41EE-8E4E-BEA9-255B3CE3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8C1713-883D-6641-A43E-2AC272525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59ED66-B247-9142-B69D-DAF4D35F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BA0B7B-FA58-A943-86F9-722F8AE3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3F0D2-AB12-BB43-B05B-8BA5DEB3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988931-8D75-F145-99F3-08AB93B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83BC0-E9F2-AA47-A9B5-E8E1E245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7F4204-D6FF-4F4F-8F10-8D7F8364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59965-7F5C-2A43-83E9-B049BC8E3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FE1B-5DE5-E94A-BDFE-94FF9BE0ED2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94AC4-DBEB-7E49-8030-B9644981A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0F681-6DE1-1B48-9861-E9A3B77A6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4521-CB3A-6142-B1D5-B8E3D081A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EF986A-AD6F-5F4A-9637-4C1CE3B15DF6}"/>
              </a:ext>
            </a:extLst>
          </p:cNvPr>
          <p:cNvSpPr/>
          <p:nvPr/>
        </p:nvSpPr>
        <p:spPr>
          <a:xfrm>
            <a:off x="334538" y="2263696"/>
            <a:ext cx="1594623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VAST </a:t>
            </a:r>
            <a:r>
              <a:rPr lang="ru-RU" dirty="0"/>
              <a:t>код от </a:t>
            </a:r>
            <a:r>
              <a:rPr lang="en-US" dirty="0" err="1"/>
              <a:t>AdFox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D0CCAF-8945-DC44-938D-D22BEA18F21E}"/>
              </a:ext>
            </a:extLst>
          </p:cNvPr>
          <p:cNvSpPr/>
          <p:nvPr/>
        </p:nvSpPr>
        <p:spPr>
          <a:xfrm>
            <a:off x="2326889" y="2263696"/>
            <a:ext cx="3583258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VPAID </a:t>
            </a:r>
            <a:r>
              <a:rPr lang="ru-RU" dirty="0"/>
              <a:t>контейнер для фильтрации трафика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A62587-39B4-6C47-8D40-10ADEDEE9F64}"/>
              </a:ext>
            </a:extLst>
          </p:cNvPr>
          <p:cNvSpPr/>
          <p:nvPr/>
        </p:nvSpPr>
        <p:spPr>
          <a:xfrm>
            <a:off x="6549485" y="1326994"/>
            <a:ext cx="2170769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Рекламная сеть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035F66-7883-CF4F-AD28-DC275536FFBC}"/>
              </a:ext>
            </a:extLst>
          </p:cNvPr>
          <p:cNvSpPr/>
          <p:nvPr/>
        </p:nvSpPr>
        <p:spPr>
          <a:xfrm>
            <a:off x="9359592" y="1326994"/>
            <a:ext cx="2572213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Площадка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BBB776-FDB1-534C-B2B0-E6E0822F65EB}"/>
              </a:ext>
            </a:extLst>
          </p:cNvPr>
          <p:cNvSpPr/>
          <p:nvPr/>
        </p:nvSpPr>
        <p:spPr>
          <a:xfrm>
            <a:off x="6549485" y="3218984"/>
            <a:ext cx="2170769" cy="111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Площадка</a:t>
            </a:r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E988570F-8646-0F41-A945-6EC3BFA992E5}"/>
              </a:ext>
            </a:extLst>
          </p:cNvPr>
          <p:cNvSpPr/>
          <p:nvPr/>
        </p:nvSpPr>
        <p:spPr>
          <a:xfrm>
            <a:off x="2055542" y="2659564"/>
            <a:ext cx="144966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13D0C68E-78AA-5643-A5F8-F9F311DFE8A5}"/>
              </a:ext>
            </a:extLst>
          </p:cNvPr>
          <p:cNvSpPr/>
          <p:nvPr/>
        </p:nvSpPr>
        <p:spPr>
          <a:xfrm rot="19999049">
            <a:off x="6169415" y="2073775"/>
            <a:ext cx="276921" cy="323385"/>
          </a:xfrm>
          <a:prstGeom prst="rightArrow">
            <a:avLst>
              <a:gd name="adj1" fmla="val 50000"/>
              <a:gd name="adj2" fmla="val 49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79FDFE3C-4C27-BE4A-8EB5-534D62CBC733}"/>
              </a:ext>
            </a:extLst>
          </p:cNvPr>
          <p:cNvSpPr/>
          <p:nvPr/>
        </p:nvSpPr>
        <p:spPr>
          <a:xfrm rot="1699260">
            <a:off x="6169416" y="3263940"/>
            <a:ext cx="276921" cy="323385"/>
          </a:xfrm>
          <a:prstGeom prst="rightArrow">
            <a:avLst>
              <a:gd name="adj1" fmla="val 50000"/>
              <a:gd name="adj2" fmla="val 49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5C2ED58F-91B4-AF42-9608-90E8FC21EE89}"/>
              </a:ext>
            </a:extLst>
          </p:cNvPr>
          <p:cNvSpPr/>
          <p:nvPr/>
        </p:nvSpPr>
        <p:spPr>
          <a:xfrm>
            <a:off x="8967440" y="1722862"/>
            <a:ext cx="144966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0E4D3-A551-BE41-A612-E430354CD406}"/>
              </a:ext>
            </a:extLst>
          </p:cNvPr>
          <p:cNvSpPr txBox="1"/>
          <p:nvPr/>
        </p:nvSpPr>
        <p:spPr>
          <a:xfrm>
            <a:off x="2326889" y="3633659"/>
            <a:ext cx="3583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VPAID </a:t>
            </a:r>
            <a:r>
              <a:rPr lang="ru-RU" dirty="0"/>
              <a:t>контейнер должен проверять какой прямо сейчас размер плеера на сайте партнера и если необходимый, то он вызывает </a:t>
            </a:r>
            <a:r>
              <a:rPr lang="en-US" dirty="0"/>
              <a:t>VAST </a:t>
            </a:r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7639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F70D9-887B-A949-A60C-EB2B5E5633D8}"/>
              </a:ext>
            </a:extLst>
          </p:cNvPr>
          <p:cNvSpPr txBox="1"/>
          <p:nvPr/>
        </p:nvSpPr>
        <p:spPr>
          <a:xfrm>
            <a:off x="289932" y="345690"/>
            <a:ext cx="1159726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Требования к системе:</a:t>
            </a:r>
          </a:p>
          <a:p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Одновременно может работать несколько </a:t>
            </a:r>
            <a:r>
              <a:rPr lang="en-US" sz="1600" dirty="0"/>
              <a:t>VPAID </a:t>
            </a:r>
            <a:r>
              <a:rPr lang="ru-RU" sz="1600" dirty="0"/>
              <a:t>контейнеров для каждой рекламной кампании.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Нужен интерфейс, где можно будет создавать эти контейнеры и давать партнерам. 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В интерфейсе нужен только функционал добавления рекламных кампаний: название, </a:t>
            </a:r>
            <a:r>
              <a:rPr lang="en-US" sz="1600" dirty="0"/>
              <a:t>VAST </a:t>
            </a:r>
            <a:r>
              <a:rPr lang="ru-RU" sz="1600" dirty="0"/>
              <a:t>код и период активности кода, а так же удаления созданных кодов.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Должен быть только 1 логин для интерфейса. Только для меня.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В интерфейсе я должен самостоятельно указывать параметры фильтрации для каждой конкретной кампании.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Параметры фильтрации для каждой отдельной рекламной кампании: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домены (если </a:t>
            </a:r>
            <a:r>
              <a:rPr lang="en-US" sz="1600" dirty="0"/>
              <a:t>VPAID </a:t>
            </a:r>
            <a:r>
              <a:rPr lang="ru-RU" sz="1600" dirty="0"/>
              <a:t>умеет определять домены) – можно задать список доменов, на которых не надо вызывать </a:t>
            </a:r>
            <a:r>
              <a:rPr lang="en-US" sz="1600" dirty="0"/>
              <a:t>VAST</a:t>
            </a:r>
            <a:r>
              <a:rPr lang="ru-RU" sz="16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размеры плеера по ширине и высоте (не менее определенных значений).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Нужно чтобы в интерфейсе можно было изменять уже созданные параметры: размеры плеера, </a:t>
            </a:r>
            <a:r>
              <a:rPr lang="en-US" sz="1600" dirty="0"/>
              <a:t>vast </a:t>
            </a:r>
            <a:r>
              <a:rPr lang="ru-RU" sz="1600" dirty="0"/>
              <a:t>коды, список доменов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Статистика по </a:t>
            </a:r>
            <a:r>
              <a:rPr lang="ru-RU" sz="1600" dirty="0" err="1"/>
              <a:t>запро</a:t>
            </a:r>
            <a:r>
              <a:rPr lang="en-US" sz="1600" dirty="0"/>
              <a:t>c</a:t>
            </a:r>
            <a:r>
              <a:rPr lang="ru-RU" sz="1600" dirty="0" err="1"/>
              <a:t>ам</a:t>
            </a:r>
            <a:r>
              <a:rPr lang="ru-RU" sz="1600" dirty="0"/>
              <a:t> кода, показам </a:t>
            </a:r>
            <a:r>
              <a:rPr lang="en-US" sz="1600" dirty="0"/>
              <a:t>VAST </a:t>
            </a:r>
            <a:r>
              <a:rPr lang="ru-RU" sz="1600" dirty="0"/>
              <a:t>кода, размерам плееров, досмотрам, видимости и доменам должна собираться в базу данных, к которой я смогу прикрутить визуализацию в </a:t>
            </a:r>
            <a:r>
              <a:rPr lang="en-US" sz="1600" dirty="0" err="1"/>
              <a:t>PowerBI</a:t>
            </a:r>
            <a:r>
              <a:rPr lang="ru-RU" sz="1600" dirty="0"/>
              <a:t>. Ну то есть по максимуму что может собирать </a:t>
            </a:r>
            <a:r>
              <a:rPr lang="en-US" sz="1600" dirty="0"/>
              <a:t>VPAID </a:t>
            </a:r>
            <a:r>
              <a:rPr lang="ru-RU" sz="1600" dirty="0"/>
              <a:t>нужно собирать в базу данных.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Система должна уметь работать с объемами не менее 200 млн показов в месяц. Это примерно 2 млрд запросов рекламы в месяц.</a:t>
            </a:r>
          </a:p>
        </p:txBody>
      </p:sp>
    </p:spTree>
    <p:extLst>
      <p:ext uri="{BB962C8B-B14F-4D97-AF65-F5344CB8AC3E}">
        <p14:creationId xmlns:p14="http://schemas.microsoft.com/office/powerpoint/2010/main" val="11703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70C7A-EC8D-2045-8D34-4377C9BF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</a:t>
            </a:r>
            <a:r>
              <a:rPr lang="en-US" dirty="0"/>
              <a:t>UI</a:t>
            </a:r>
            <a:r>
              <a:rPr lang="ru-RU" dirty="0"/>
              <a:t> – главный экран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606D56-CEC9-6943-9202-95519B7BAA50}"/>
              </a:ext>
            </a:extLst>
          </p:cNvPr>
          <p:cNvSpPr/>
          <p:nvPr/>
        </p:nvSpPr>
        <p:spPr>
          <a:xfrm>
            <a:off x="301084" y="1449659"/>
            <a:ext cx="11708780" cy="5185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FBD940E-D5AE-4246-B7DF-87BEB4DF5C18}"/>
              </a:ext>
            </a:extLst>
          </p:cNvPr>
          <p:cNvSpPr/>
          <p:nvPr/>
        </p:nvSpPr>
        <p:spPr>
          <a:xfrm>
            <a:off x="659781" y="1862254"/>
            <a:ext cx="1659673" cy="39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РК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C9A2C72-81D5-3146-8F16-12EE642D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14478"/>
              </p:ext>
            </p:extLst>
          </p:nvPr>
        </p:nvGraphicFramePr>
        <p:xfrm>
          <a:off x="659780" y="3343469"/>
          <a:ext cx="10881730" cy="233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346">
                  <a:extLst>
                    <a:ext uri="{9D8B030D-6E8A-4147-A177-3AD203B41FA5}">
                      <a16:colId xmlns:a16="http://schemas.microsoft.com/office/drawing/2014/main" val="2949755682"/>
                    </a:ext>
                  </a:extLst>
                </a:gridCol>
                <a:gridCol w="2176346">
                  <a:extLst>
                    <a:ext uri="{9D8B030D-6E8A-4147-A177-3AD203B41FA5}">
                      <a16:colId xmlns:a16="http://schemas.microsoft.com/office/drawing/2014/main" val="3824270227"/>
                    </a:ext>
                  </a:extLst>
                </a:gridCol>
                <a:gridCol w="2176346">
                  <a:extLst>
                    <a:ext uri="{9D8B030D-6E8A-4147-A177-3AD203B41FA5}">
                      <a16:colId xmlns:a16="http://schemas.microsoft.com/office/drawing/2014/main" val="2788940798"/>
                    </a:ext>
                  </a:extLst>
                </a:gridCol>
                <a:gridCol w="2176346">
                  <a:extLst>
                    <a:ext uri="{9D8B030D-6E8A-4147-A177-3AD203B41FA5}">
                      <a16:colId xmlns:a16="http://schemas.microsoft.com/office/drawing/2014/main" val="1780706580"/>
                    </a:ext>
                  </a:extLst>
                </a:gridCol>
                <a:gridCol w="2176346">
                  <a:extLst>
                    <a:ext uri="{9D8B030D-6E8A-4147-A177-3AD203B41FA5}">
                      <a16:colId xmlns:a16="http://schemas.microsoft.com/office/drawing/2014/main" val="1270389542"/>
                    </a:ext>
                  </a:extLst>
                </a:gridCol>
              </a:tblGrid>
              <a:tr h="8515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кампании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добавления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Запросы коды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Управление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261120"/>
                  </a:ext>
                </a:extLst>
              </a:tr>
              <a:tr h="4933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РК1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ХХ.ХХ.ХХХ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123 456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45300"/>
                  </a:ext>
                </a:extLst>
              </a:tr>
              <a:tr h="4933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РК2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ХХ.ХХ.ХХХ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456 789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3 456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04555"/>
                  </a:ext>
                </a:extLst>
              </a:tr>
              <a:tr h="4933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РК3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ХХ.ХХ.ХХХ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2 3456 876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1 003 000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3128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1F2B23B-A32A-2948-B653-B0B09467760F}"/>
              </a:ext>
            </a:extLst>
          </p:cNvPr>
          <p:cNvSpPr/>
          <p:nvPr/>
        </p:nvSpPr>
        <p:spPr>
          <a:xfrm>
            <a:off x="9881837" y="1862253"/>
            <a:ext cx="1659673" cy="39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Выйти 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51835A8-A41D-8744-80E3-71042E8F47A3}"/>
              </a:ext>
            </a:extLst>
          </p:cNvPr>
          <p:cNvSpPr/>
          <p:nvPr/>
        </p:nvSpPr>
        <p:spPr>
          <a:xfrm>
            <a:off x="9569608" y="4236843"/>
            <a:ext cx="1847383" cy="39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Редактировать/Удалить 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657F239B-3A33-7940-B47B-F39036CE99B5}"/>
              </a:ext>
            </a:extLst>
          </p:cNvPr>
          <p:cNvSpPr/>
          <p:nvPr/>
        </p:nvSpPr>
        <p:spPr>
          <a:xfrm>
            <a:off x="9569608" y="4735076"/>
            <a:ext cx="1847383" cy="39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Редактировать/Удалить </a:t>
            </a: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A3AE4EF0-8738-5D4B-9D9C-791FBC25E1B6}"/>
              </a:ext>
            </a:extLst>
          </p:cNvPr>
          <p:cNvSpPr/>
          <p:nvPr/>
        </p:nvSpPr>
        <p:spPr>
          <a:xfrm>
            <a:off x="9569608" y="5233308"/>
            <a:ext cx="1847383" cy="39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Редактировать/Удалить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B68D66-2132-5A47-ADEC-56246CE59DE0}"/>
              </a:ext>
            </a:extLst>
          </p:cNvPr>
          <p:cNvSpPr/>
          <p:nvPr/>
        </p:nvSpPr>
        <p:spPr>
          <a:xfrm>
            <a:off x="659780" y="2775222"/>
            <a:ext cx="5083098" cy="39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Поиск/Фильтрация по названию РК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ED91E0-2CF8-3F40-9630-A0500927A6FD}"/>
              </a:ext>
            </a:extLst>
          </p:cNvPr>
          <p:cNvSpPr/>
          <p:nvPr/>
        </p:nvSpPr>
        <p:spPr>
          <a:xfrm>
            <a:off x="6155474" y="2462522"/>
            <a:ext cx="5430644" cy="811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 таблице должна быть возможность сортировать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756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70C7A-EC8D-2045-8D34-4377C9BF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</a:t>
            </a:r>
            <a:r>
              <a:rPr lang="en-US" dirty="0"/>
              <a:t>UI</a:t>
            </a:r>
            <a:r>
              <a:rPr lang="ru-RU" dirty="0"/>
              <a:t> – добавление/редактирование кампании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606D56-CEC9-6943-9202-95519B7BAA50}"/>
              </a:ext>
            </a:extLst>
          </p:cNvPr>
          <p:cNvSpPr/>
          <p:nvPr/>
        </p:nvSpPr>
        <p:spPr>
          <a:xfrm>
            <a:off x="301084" y="1862253"/>
            <a:ext cx="11708780" cy="4772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71C167B-5D7D-FE43-87EC-EEC54E6B832D}"/>
              </a:ext>
            </a:extLst>
          </p:cNvPr>
          <p:cNvSpPr/>
          <p:nvPr/>
        </p:nvSpPr>
        <p:spPr>
          <a:xfrm>
            <a:off x="659780" y="2083846"/>
            <a:ext cx="3666893" cy="39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Название кампании</a:t>
            </a: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74DF0177-6971-0D4A-B17E-36459896B018}"/>
              </a:ext>
            </a:extLst>
          </p:cNvPr>
          <p:cNvSpPr/>
          <p:nvPr/>
        </p:nvSpPr>
        <p:spPr>
          <a:xfrm>
            <a:off x="659780" y="5977054"/>
            <a:ext cx="1659673" cy="5120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EB74EA-837E-5C4A-9B1A-8BA55A02359D}"/>
              </a:ext>
            </a:extLst>
          </p:cNvPr>
          <p:cNvSpPr/>
          <p:nvPr/>
        </p:nvSpPr>
        <p:spPr>
          <a:xfrm>
            <a:off x="659779" y="2695732"/>
            <a:ext cx="3666893" cy="39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Vast </a:t>
            </a:r>
            <a:r>
              <a:rPr lang="ru-RU" dirty="0">
                <a:solidFill>
                  <a:schemeClr val="tx1"/>
                </a:solidFill>
              </a:rPr>
              <a:t>код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19DD81-2592-2743-A9FE-E3D2E2778C5E}"/>
              </a:ext>
            </a:extLst>
          </p:cNvPr>
          <p:cNvSpPr/>
          <p:nvPr/>
        </p:nvSpPr>
        <p:spPr>
          <a:xfrm>
            <a:off x="4293220" y="3769112"/>
            <a:ext cx="3557239" cy="129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Вайтлист</a:t>
            </a:r>
            <a:r>
              <a:rPr lang="ru-RU" dirty="0">
                <a:solidFill>
                  <a:schemeClr val="tx1"/>
                </a:solidFill>
              </a:rPr>
              <a:t> сайтов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CA31861-0D9B-9A49-A929-30BBFAB8E5D0}"/>
              </a:ext>
            </a:extLst>
          </p:cNvPr>
          <p:cNvSpPr/>
          <p:nvPr/>
        </p:nvSpPr>
        <p:spPr>
          <a:xfrm>
            <a:off x="8285356" y="3769112"/>
            <a:ext cx="3557239" cy="129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Блеклист</a:t>
            </a:r>
            <a:r>
              <a:rPr lang="ru-RU" dirty="0">
                <a:solidFill>
                  <a:schemeClr val="tx1"/>
                </a:solidFill>
              </a:rPr>
              <a:t> сайтов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88078FB-CFD5-3743-BD2C-55DCD7E2BFDF}"/>
              </a:ext>
            </a:extLst>
          </p:cNvPr>
          <p:cNvSpPr/>
          <p:nvPr/>
        </p:nvSpPr>
        <p:spPr>
          <a:xfrm>
            <a:off x="659780" y="3785688"/>
            <a:ext cx="2585226" cy="39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Минимальная ширина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0B03B1-F4AE-9C40-93DA-A12BBDCA2131}"/>
              </a:ext>
            </a:extLst>
          </p:cNvPr>
          <p:cNvSpPr/>
          <p:nvPr/>
        </p:nvSpPr>
        <p:spPr>
          <a:xfrm>
            <a:off x="659779" y="4401292"/>
            <a:ext cx="2585226" cy="39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Минимальная высота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EE61D7D-EE0C-9843-9258-DE6D872B209E}"/>
              </a:ext>
            </a:extLst>
          </p:cNvPr>
          <p:cNvSpPr/>
          <p:nvPr/>
        </p:nvSpPr>
        <p:spPr>
          <a:xfrm>
            <a:off x="659779" y="5316984"/>
            <a:ext cx="3666893" cy="3902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VPAID </a:t>
            </a:r>
            <a:r>
              <a:rPr lang="ru-RU" dirty="0">
                <a:solidFill>
                  <a:schemeClr val="tx1"/>
                </a:solidFill>
              </a:rPr>
              <a:t>код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551A-5FB7-BE4B-B77C-BEE1AA329C57}"/>
              </a:ext>
            </a:extLst>
          </p:cNvPr>
          <p:cNvSpPr txBox="1"/>
          <p:nvPr/>
        </p:nvSpPr>
        <p:spPr>
          <a:xfrm>
            <a:off x="643380" y="3332736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Параметры фильтрации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210628E-77B2-0D49-B594-71356AEF6C06}"/>
              </a:ext>
            </a:extLst>
          </p:cNvPr>
          <p:cNvSpPr/>
          <p:nvPr/>
        </p:nvSpPr>
        <p:spPr>
          <a:xfrm>
            <a:off x="6278137" y="1962615"/>
            <a:ext cx="5430644" cy="16349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Должен работать либо </a:t>
            </a:r>
            <a:r>
              <a:rPr lang="ru-RU" sz="1600" dirty="0" err="1"/>
              <a:t>вайтлист</a:t>
            </a:r>
            <a:r>
              <a:rPr lang="ru-RU" sz="1600" dirty="0"/>
              <a:t>, либо </a:t>
            </a:r>
            <a:r>
              <a:rPr lang="ru-RU" sz="1600" dirty="0" err="1"/>
              <a:t>блеклист</a:t>
            </a:r>
            <a:r>
              <a:rPr lang="ru-RU" sz="1600" dirty="0"/>
              <a:t>. Оба одновременно не должны работать.</a:t>
            </a:r>
          </a:p>
          <a:p>
            <a:pPr algn="ctr"/>
            <a:r>
              <a:rPr lang="en-US" sz="1600" dirty="0"/>
              <a:t>VPAID </a:t>
            </a:r>
            <a:r>
              <a:rPr lang="ru-RU" sz="1600" dirty="0"/>
              <a:t>создается только если задан хотя бы один фильтр.</a:t>
            </a:r>
          </a:p>
          <a:p>
            <a:pPr algn="ctr"/>
            <a:r>
              <a:rPr lang="ru-RU" sz="1600" dirty="0"/>
              <a:t>Размер плеера и фильтра сайтов могу работать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4156487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370</Words>
  <Application>Microsoft Macintosh PowerPoint</Application>
  <PresentationFormat>Широкоэкранный</PresentationFormat>
  <Paragraphs>65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Примерный UI – главный экран</vt:lpstr>
      <vt:lpstr>Примерный UI – добавление/редактирование кампании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Artem Volftrub</cp:lastModifiedBy>
  <cp:revision>4</cp:revision>
  <dcterms:created xsi:type="dcterms:W3CDTF">2020-10-22T15:13:52Z</dcterms:created>
  <dcterms:modified xsi:type="dcterms:W3CDTF">2020-10-28T14:57:14Z</dcterms:modified>
</cp:coreProperties>
</file>