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29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85CF6-0971-461D-AE77-369819BD6863}" type="doc">
      <dgm:prSet loTypeId="urn:microsoft.com/office/officeart/2005/8/layout/chevron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CCFC80C-3E70-43DD-B8C6-E2F104BA2A3A}">
      <dgm:prSet phldrT="[Text]"/>
      <dgm:spPr/>
      <dgm:t>
        <a:bodyPr/>
        <a:lstStyle/>
        <a:p>
          <a:endParaRPr lang="en-IN" dirty="0"/>
        </a:p>
      </dgm:t>
    </dgm:pt>
    <dgm:pt modelId="{8947FCD2-4C09-4901-BCFE-0BEF860C11D5}" type="parTrans" cxnId="{26A72216-7DF3-44AC-ABF2-5D75150D5685}">
      <dgm:prSet/>
      <dgm:spPr/>
      <dgm:t>
        <a:bodyPr/>
        <a:lstStyle/>
        <a:p>
          <a:endParaRPr lang="en-IN"/>
        </a:p>
      </dgm:t>
    </dgm:pt>
    <dgm:pt modelId="{11F8F1F4-65AB-41B5-9C41-0735938180C5}" type="sibTrans" cxnId="{26A72216-7DF3-44AC-ABF2-5D75150D5685}">
      <dgm:prSet/>
      <dgm:spPr/>
      <dgm:t>
        <a:bodyPr/>
        <a:lstStyle/>
        <a:p>
          <a:endParaRPr lang="en-IN"/>
        </a:p>
      </dgm:t>
    </dgm:pt>
    <dgm:pt modelId="{D30FBE99-81EF-41DD-8C53-A8C4A3776C75}">
      <dgm:prSet phldrT="[Text]"/>
      <dgm:spPr/>
      <dgm:t>
        <a:bodyPr/>
        <a:lstStyle/>
        <a:p>
          <a:endParaRPr lang="en-IN" dirty="0"/>
        </a:p>
      </dgm:t>
    </dgm:pt>
    <dgm:pt modelId="{495F05D8-BB3F-400E-BECA-F838E983EE0E}" type="parTrans" cxnId="{75858C3A-92D0-49FC-A023-26258EEC7626}">
      <dgm:prSet/>
      <dgm:spPr/>
      <dgm:t>
        <a:bodyPr/>
        <a:lstStyle/>
        <a:p>
          <a:endParaRPr lang="en-IN"/>
        </a:p>
      </dgm:t>
    </dgm:pt>
    <dgm:pt modelId="{27CFB0A0-B203-4702-897D-F0166810EE6C}" type="sibTrans" cxnId="{75858C3A-92D0-49FC-A023-26258EEC7626}">
      <dgm:prSet/>
      <dgm:spPr/>
      <dgm:t>
        <a:bodyPr/>
        <a:lstStyle/>
        <a:p>
          <a:endParaRPr lang="en-IN"/>
        </a:p>
      </dgm:t>
    </dgm:pt>
    <dgm:pt modelId="{8CDCB51E-5EF3-4EE6-BA28-C98C74A974DB}">
      <dgm:prSet phldrT="[Text]" phldr="1"/>
      <dgm:spPr/>
      <dgm:t>
        <a:bodyPr/>
        <a:lstStyle/>
        <a:p>
          <a:endParaRPr lang="en-IN"/>
        </a:p>
      </dgm:t>
    </dgm:pt>
    <dgm:pt modelId="{B6456CF9-CBED-43EE-A91F-4DF71D499F9E}" type="parTrans" cxnId="{A3E9FA30-E0A0-43ED-BFC8-3347520B9D05}">
      <dgm:prSet/>
      <dgm:spPr/>
      <dgm:t>
        <a:bodyPr/>
        <a:lstStyle/>
        <a:p>
          <a:endParaRPr lang="en-IN"/>
        </a:p>
      </dgm:t>
    </dgm:pt>
    <dgm:pt modelId="{641C7F2F-01D7-412C-8F03-40F1F8487030}" type="sibTrans" cxnId="{A3E9FA30-E0A0-43ED-BFC8-3347520B9D05}">
      <dgm:prSet/>
      <dgm:spPr/>
      <dgm:t>
        <a:bodyPr/>
        <a:lstStyle/>
        <a:p>
          <a:endParaRPr lang="en-IN"/>
        </a:p>
      </dgm:t>
    </dgm:pt>
    <dgm:pt modelId="{2EB70857-74E1-4574-BE7E-F03F470FA08C}">
      <dgm:prSet phldrT="[Text]"/>
      <dgm:spPr/>
      <dgm:t>
        <a:bodyPr/>
        <a:lstStyle/>
        <a:p>
          <a:endParaRPr lang="en-IN" dirty="0"/>
        </a:p>
      </dgm:t>
    </dgm:pt>
    <dgm:pt modelId="{397BE4ED-0C78-47C5-8447-0B80B9381190}" type="parTrans" cxnId="{5ACFCF44-9DBF-4FAA-A158-18484B1EF0DD}">
      <dgm:prSet/>
      <dgm:spPr/>
      <dgm:t>
        <a:bodyPr/>
        <a:lstStyle/>
        <a:p>
          <a:endParaRPr lang="en-IN"/>
        </a:p>
      </dgm:t>
    </dgm:pt>
    <dgm:pt modelId="{3112B3E8-319C-4DCC-92B2-DF7171C9DAD4}" type="sibTrans" cxnId="{5ACFCF44-9DBF-4FAA-A158-18484B1EF0DD}">
      <dgm:prSet/>
      <dgm:spPr/>
      <dgm:t>
        <a:bodyPr/>
        <a:lstStyle/>
        <a:p>
          <a:endParaRPr lang="en-IN"/>
        </a:p>
      </dgm:t>
    </dgm:pt>
    <dgm:pt modelId="{3816D91F-BFEB-463C-810B-8B83CB9538A3}">
      <dgm:prSet phldrT="[Text]"/>
      <dgm:spPr/>
      <dgm:t>
        <a:bodyPr/>
        <a:lstStyle/>
        <a:p>
          <a:endParaRPr lang="en-IN" dirty="0"/>
        </a:p>
      </dgm:t>
    </dgm:pt>
    <dgm:pt modelId="{F06DD744-53AB-49E1-B0D1-DD9CBFC78164}" type="parTrans" cxnId="{285F1B16-1AD8-4A8E-8843-F8C155E1177E}">
      <dgm:prSet/>
      <dgm:spPr/>
      <dgm:t>
        <a:bodyPr/>
        <a:lstStyle/>
        <a:p>
          <a:endParaRPr lang="en-IN"/>
        </a:p>
      </dgm:t>
    </dgm:pt>
    <dgm:pt modelId="{F7CEAEB1-BBDE-4AA7-99E9-EEA9496F9898}" type="sibTrans" cxnId="{285F1B16-1AD8-4A8E-8843-F8C155E1177E}">
      <dgm:prSet/>
      <dgm:spPr/>
      <dgm:t>
        <a:bodyPr/>
        <a:lstStyle/>
        <a:p>
          <a:endParaRPr lang="en-IN"/>
        </a:p>
      </dgm:t>
    </dgm:pt>
    <dgm:pt modelId="{A6F5B8CA-42C1-4E28-A777-EC684A7372CD}" type="pres">
      <dgm:prSet presAssocID="{7B185CF6-0971-461D-AE77-369819BD686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665C2B0-D3E0-40E1-B297-CFE06675F031}" type="pres">
      <dgm:prSet presAssocID="{1CCFC80C-3E70-43DD-B8C6-E2F104BA2A3A}" presName="composite" presStyleCnt="0"/>
      <dgm:spPr/>
    </dgm:pt>
    <dgm:pt modelId="{BD85F1F7-FEB7-4530-B310-E9B0A9A1C01F}" type="pres">
      <dgm:prSet presAssocID="{1CCFC80C-3E70-43DD-B8C6-E2F104BA2A3A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7A0FDA-DD41-439D-9D8D-EF577DE25AF2}" type="pres">
      <dgm:prSet presAssocID="{1CCFC80C-3E70-43DD-B8C6-E2F104BA2A3A}" presName="descendantText" presStyleLbl="alignAcc1" presStyleIdx="0" presStyleCnt="4" custScaleX="16929" custLinFactY="100000" custLinFactNeighborX="12855" custLinFactNeighborY="18478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6F22FA-6902-4409-B0D0-4A52D3627ACB}" type="pres">
      <dgm:prSet presAssocID="{11F8F1F4-65AB-41B5-9C41-0735938180C5}" presName="sp" presStyleCnt="0"/>
      <dgm:spPr/>
    </dgm:pt>
    <dgm:pt modelId="{F562FA7F-0777-4E26-96A1-6345E4B9E655}" type="pres">
      <dgm:prSet presAssocID="{D30FBE99-81EF-41DD-8C53-A8C4A3776C75}" presName="composite" presStyleCnt="0"/>
      <dgm:spPr/>
    </dgm:pt>
    <dgm:pt modelId="{7EE27663-E65B-46A9-A101-71CCE8B95D75}" type="pres">
      <dgm:prSet presAssocID="{D30FBE99-81EF-41DD-8C53-A8C4A3776C7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69A70F-2089-4FD6-820F-D9897D682031}" type="pres">
      <dgm:prSet presAssocID="{D30FBE99-81EF-41DD-8C53-A8C4A3776C75}" presName="descendantText" presStyleLbl="alignAcc1" presStyleIdx="1" presStyleCnt="4" custFlipVert="1" custScaleX="7340" custLinFactNeighborX="59185" custLinFactNeighborY="4440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D83BCA-E5BF-4D9A-8CC4-B74F5352ADB9}" type="pres">
      <dgm:prSet presAssocID="{27CFB0A0-B203-4702-897D-F0166810EE6C}" presName="sp" presStyleCnt="0"/>
      <dgm:spPr/>
    </dgm:pt>
    <dgm:pt modelId="{38BE6796-CCC4-4E2C-BEA9-8301A9A5EAA7}" type="pres">
      <dgm:prSet presAssocID="{2EB70857-74E1-4574-BE7E-F03F470FA08C}" presName="composite" presStyleCnt="0"/>
      <dgm:spPr/>
    </dgm:pt>
    <dgm:pt modelId="{20E03190-4FA1-4E3A-8452-2E0C56C3AF2D}" type="pres">
      <dgm:prSet presAssocID="{2EB70857-74E1-4574-BE7E-F03F470FA08C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DF19C4-04B1-4EF1-A2AD-7429D2CE3628}" type="pres">
      <dgm:prSet presAssocID="{2EB70857-74E1-4574-BE7E-F03F470FA08C}" presName="descendantText" presStyleLbl="alignAcc1" presStyleIdx="2" presStyleCnt="4" custFlipVert="1" custScaleX="24989" custLinFactNeighborX="40754" custLinFactNeighborY="4028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3CFFFB-C5DD-417B-943E-9935753C1CD3}" type="pres">
      <dgm:prSet presAssocID="{3112B3E8-319C-4DCC-92B2-DF7171C9DAD4}" presName="sp" presStyleCnt="0"/>
      <dgm:spPr/>
    </dgm:pt>
    <dgm:pt modelId="{0F5C6643-4FBB-4D39-9DF5-7BC5A85A3ECF}" type="pres">
      <dgm:prSet presAssocID="{3816D91F-BFEB-463C-810B-8B83CB9538A3}" presName="composite" presStyleCnt="0"/>
      <dgm:spPr/>
    </dgm:pt>
    <dgm:pt modelId="{F45C68AE-590B-4731-AB9C-EA8ECFECE8C1}" type="pres">
      <dgm:prSet presAssocID="{3816D91F-BFEB-463C-810B-8B83CB9538A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DB1E0F-F3E2-4C4D-B8D5-8324C71DB671}" type="pres">
      <dgm:prSet presAssocID="{3816D91F-BFEB-463C-810B-8B83CB9538A3}" presName="descendantText" presStyleLbl="alignAcc1" presStyleIdx="3" presStyleCnt="4" custScaleX="27960" custLinFactNeighborX="23935" custLinFactNeighborY="-11086">
        <dgm:presLayoutVars>
          <dgm:bulletEnabled val="1"/>
        </dgm:presLayoutVars>
      </dgm:prSet>
      <dgm:spPr/>
    </dgm:pt>
  </dgm:ptLst>
  <dgm:cxnLst>
    <dgm:cxn modelId="{13B45D73-9495-493F-86FE-E9ECC7C85C76}" type="presOf" srcId="{1CCFC80C-3E70-43DD-B8C6-E2F104BA2A3A}" destId="{BD85F1F7-FEB7-4530-B310-E9B0A9A1C01F}" srcOrd="0" destOrd="0" presId="urn:microsoft.com/office/officeart/2005/8/layout/chevron2"/>
    <dgm:cxn modelId="{26A72216-7DF3-44AC-ABF2-5D75150D5685}" srcId="{7B185CF6-0971-461D-AE77-369819BD6863}" destId="{1CCFC80C-3E70-43DD-B8C6-E2F104BA2A3A}" srcOrd="0" destOrd="0" parTransId="{8947FCD2-4C09-4901-BCFE-0BEF860C11D5}" sibTransId="{11F8F1F4-65AB-41B5-9C41-0735938180C5}"/>
    <dgm:cxn modelId="{75858C3A-92D0-49FC-A023-26258EEC7626}" srcId="{7B185CF6-0971-461D-AE77-369819BD6863}" destId="{D30FBE99-81EF-41DD-8C53-A8C4A3776C75}" srcOrd="1" destOrd="0" parTransId="{495F05D8-BB3F-400E-BECA-F838E983EE0E}" sibTransId="{27CFB0A0-B203-4702-897D-F0166810EE6C}"/>
    <dgm:cxn modelId="{ADB41475-C7AD-4887-8906-D9B69E598B08}" type="presOf" srcId="{7B185CF6-0971-461D-AE77-369819BD6863}" destId="{A6F5B8CA-42C1-4E28-A777-EC684A7372CD}" srcOrd="0" destOrd="0" presId="urn:microsoft.com/office/officeart/2005/8/layout/chevron2"/>
    <dgm:cxn modelId="{F6A25B9E-38D2-4A96-A3DE-8C227A843288}" type="presOf" srcId="{3816D91F-BFEB-463C-810B-8B83CB9538A3}" destId="{F45C68AE-590B-4731-AB9C-EA8ECFECE8C1}" srcOrd="0" destOrd="0" presId="urn:microsoft.com/office/officeart/2005/8/layout/chevron2"/>
    <dgm:cxn modelId="{E83C7703-0D63-4B86-A5FF-DB2221380508}" type="presOf" srcId="{D30FBE99-81EF-41DD-8C53-A8C4A3776C75}" destId="{7EE27663-E65B-46A9-A101-71CCE8B95D75}" srcOrd="0" destOrd="0" presId="urn:microsoft.com/office/officeart/2005/8/layout/chevron2"/>
    <dgm:cxn modelId="{A3E9FA30-E0A0-43ED-BFC8-3347520B9D05}" srcId="{D30FBE99-81EF-41DD-8C53-A8C4A3776C75}" destId="{8CDCB51E-5EF3-4EE6-BA28-C98C74A974DB}" srcOrd="0" destOrd="0" parTransId="{B6456CF9-CBED-43EE-A91F-4DF71D499F9E}" sibTransId="{641C7F2F-01D7-412C-8F03-40F1F8487030}"/>
    <dgm:cxn modelId="{5ACFCF44-9DBF-4FAA-A158-18484B1EF0DD}" srcId="{7B185CF6-0971-461D-AE77-369819BD6863}" destId="{2EB70857-74E1-4574-BE7E-F03F470FA08C}" srcOrd="2" destOrd="0" parTransId="{397BE4ED-0C78-47C5-8447-0B80B9381190}" sibTransId="{3112B3E8-319C-4DCC-92B2-DF7171C9DAD4}"/>
    <dgm:cxn modelId="{73A0A358-AE1B-4C47-9A6E-6D00EEB2B726}" type="presOf" srcId="{2EB70857-74E1-4574-BE7E-F03F470FA08C}" destId="{20E03190-4FA1-4E3A-8452-2E0C56C3AF2D}" srcOrd="0" destOrd="0" presId="urn:microsoft.com/office/officeart/2005/8/layout/chevron2"/>
    <dgm:cxn modelId="{285F1B16-1AD8-4A8E-8843-F8C155E1177E}" srcId="{7B185CF6-0971-461D-AE77-369819BD6863}" destId="{3816D91F-BFEB-463C-810B-8B83CB9538A3}" srcOrd="3" destOrd="0" parTransId="{F06DD744-53AB-49E1-B0D1-DD9CBFC78164}" sibTransId="{F7CEAEB1-BBDE-4AA7-99E9-EEA9496F9898}"/>
    <dgm:cxn modelId="{72642D60-7F17-44F1-A429-63F0DEE2AEC1}" type="presOf" srcId="{8CDCB51E-5EF3-4EE6-BA28-C98C74A974DB}" destId="{6669A70F-2089-4FD6-820F-D9897D682031}" srcOrd="0" destOrd="0" presId="urn:microsoft.com/office/officeart/2005/8/layout/chevron2"/>
    <dgm:cxn modelId="{31553A21-1C78-4F15-ADC7-BD64A3B349E9}" type="presParOf" srcId="{A6F5B8CA-42C1-4E28-A777-EC684A7372CD}" destId="{5665C2B0-D3E0-40E1-B297-CFE06675F031}" srcOrd="0" destOrd="0" presId="urn:microsoft.com/office/officeart/2005/8/layout/chevron2"/>
    <dgm:cxn modelId="{45D6DE53-533A-405A-B077-9F9F461A4CFB}" type="presParOf" srcId="{5665C2B0-D3E0-40E1-B297-CFE06675F031}" destId="{BD85F1F7-FEB7-4530-B310-E9B0A9A1C01F}" srcOrd="0" destOrd="0" presId="urn:microsoft.com/office/officeart/2005/8/layout/chevron2"/>
    <dgm:cxn modelId="{8BA24022-5B9A-4310-993A-45F136539A3D}" type="presParOf" srcId="{5665C2B0-D3E0-40E1-B297-CFE06675F031}" destId="{257A0FDA-DD41-439D-9D8D-EF577DE25AF2}" srcOrd="1" destOrd="0" presId="urn:microsoft.com/office/officeart/2005/8/layout/chevron2"/>
    <dgm:cxn modelId="{B9A5F4B7-DC84-4E2B-B896-6A777FA1F49C}" type="presParOf" srcId="{A6F5B8CA-42C1-4E28-A777-EC684A7372CD}" destId="{436F22FA-6902-4409-B0D0-4A52D3627ACB}" srcOrd="1" destOrd="0" presId="urn:microsoft.com/office/officeart/2005/8/layout/chevron2"/>
    <dgm:cxn modelId="{1A72D050-51BF-48AA-A180-84989819EA8D}" type="presParOf" srcId="{A6F5B8CA-42C1-4E28-A777-EC684A7372CD}" destId="{F562FA7F-0777-4E26-96A1-6345E4B9E655}" srcOrd="2" destOrd="0" presId="urn:microsoft.com/office/officeart/2005/8/layout/chevron2"/>
    <dgm:cxn modelId="{23A03379-45A5-4A8E-992B-F0A11E0F58EC}" type="presParOf" srcId="{F562FA7F-0777-4E26-96A1-6345E4B9E655}" destId="{7EE27663-E65B-46A9-A101-71CCE8B95D75}" srcOrd="0" destOrd="0" presId="urn:microsoft.com/office/officeart/2005/8/layout/chevron2"/>
    <dgm:cxn modelId="{794BC3EB-277D-44C7-81E3-751A259DA64F}" type="presParOf" srcId="{F562FA7F-0777-4E26-96A1-6345E4B9E655}" destId="{6669A70F-2089-4FD6-820F-D9897D682031}" srcOrd="1" destOrd="0" presId="urn:microsoft.com/office/officeart/2005/8/layout/chevron2"/>
    <dgm:cxn modelId="{87CD8E5F-746E-4225-ABB4-16B2D2AD2E3C}" type="presParOf" srcId="{A6F5B8CA-42C1-4E28-A777-EC684A7372CD}" destId="{5ED83BCA-E5BF-4D9A-8CC4-B74F5352ADB9}" srcOrd="3" destOrd="0" presId="urn:microsoft.com/office/officeart/2005/8/layout/chevron2"/>
    <dgm:cxn modelId="{B27125DD-D0B0-46B8-97FF-2CD1CBF222E9}" type="presParOf" srcId="{A6F5B8CA-42C1-4E28-A777-EC684A7372CD}" destId="{38BE6796-CCC4-4E2C-BEA9-8301A9A5EAA7}" srcOrd="4" destOrd="0" presId="urn:microsoft.com/office/officeart/2005/8/layout/chevron2"/>
    <dgm:cxn modelId="{A5370A08-F803-4860-9A2C-EB9D53A7C339}" type="presParOf" srcId="{38BE6796-CCC4-4E2C-BEA9-8301A9A5EAA7}" destId="{20E03190-4FA1-4E3A-8452-2E0C56C3AF2D}" srcOrd="0" destOrd="0" presId="urn:microsoft.com/office/officeart/2005/8/layout/chevron2"/>
    <dgm:cxn modelId="{52CE7CC3-23F4-4151-BE28-9A6B0926E400}" type="presParOf" srcId="{38BE6796-CCC4-4E2C-BEA9-8301A9A5EAA7}" destId="{CEDF19C4-04B1-4EF1-A2AD-7429D2CE3628}" srcOrd="1" destOrd="0" presId="urn:microsoft.com/office/officeart/2005/8/layout/chevron2"/>
    <dgm:cxn modelId="{2FBC347D-7FBF-45D3-BFE1-4730541C9B42}" type="presParOf" srcId="{A6F5B8CA-42C1-4E28-A777-EC684A7372CD}" destId="{3F3CFFFB-C5DD-417B-943E-9935753C1CD3}" srcOrd="5" destOrd="0" presId="urn:microsoft.com/office/officeart/2005/8/layout/chevron2"/>
    <dgm:cxn modelId="{90209281-EABF-497F-B6BC-8EEEF35BE7E6}" type="presParOf" srcId="{A6F5B8CA-42C1-4E28-A777-EC684A7372CD}" destId="{0F5C6643-4FBB-4D39-9DF5-7BC5A85A3ECF}" srcOrd="6" destOrd="0" presId="urn:microsoft.com/office/officeart/2005/8/layout/chevron2"/>
    <dgm:cxn modelId="{C8C6803E-A5CD-4A09-A176-B260AC687B3C}" type="presParOf" srcId="{0F5C6643-4FBB-4D39-9DF5-7BC5A85A3ECF}" destId="{F45C68AE-590B-4731-AB9C-EA8ECFECE8C1}" srcOrd="0" destOrd="0" presId="urn:microsoft.com/office/officeart/2005/8/layout/chevron2"/>
    <dgm:cxn modelId="{EBFB02E2-9801-4261-84CB-DDCAFA055002}" type="presParOf" srcId="{0F5C6643-4FBB-4D39-9DF5-7BC5A85A3ECF}" destId="{CDDB1E0F-F3E2-4C4D-B8D5-8324C71DB67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5F1F7-FEB7-4530-B310-E9B0A9A1C01F}">
      <dsp:nvSpPr>
        <dsp:cNvPr id="0" name=""/>
        <dsp:cNvSpPr/>
      </dsp:nvSpPr>
      <dsp:spPr>
        <a:xfrm rot="5400000">
          <a:off x="2008174" y="234072"/>
          <a:ext cx="1547046" cy="108293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000" kern="1200" dirty="0"/>
        </a:p>
      </dsp:txBody>
      <dsp:txXfrm rot="-5400000">
        <a:off x="2240231" y="543481"/>
        <a:ext cx="1082932" cy="464114"/>
      </dsp:txXfrm>
    </dsp:sp>
    <dsp:sp modelId="{257A0FDA-DD41-439D-9D8D-EF577DE25AF2}">
      <dsp:nvSpPr>
        <dsp:cNvPr id="0" name=""/>
        <dsp:cNvSpPr/>
      </dsp:nvSpPr>
      <dsp:spPr>
        <a:xfrm rot="5400000">
          <a:off x="4282789" y="2824307"/>
          <a:ext cx="1005580" cy="10884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E27663-E65B-46A9-A101-71CCE8B95D75}">
      <dsp:nvSpPr>
        <dsp:cNvPr id="0" name=""/>
        <dsp:cNvSpPr/>
      </dsp:nvSpPr>
      <dsp:spPr>
        <a:xfrm rot="5400000">
          <a:off x="2008174" y="1637259"/>
          <a:ext cx="1547046" cy="1082932"/>
        </a:xfrm>
        <a:prstGeom prst="chevron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000" kern="1200" dirty="0"/>
        </a:p>
      </dsp:txBody>
      <dsp:txXfrm rot="-5400000">
        <a:off x="2240231" y="1946668"/>
        <a:ext cx="1082932" cy="464114"/>
      </dsp:txXfrm>
    </dsp:sp>
    <dsp:sp modelId="{6669A70F-2089-4FD6-820F-D9897D682031}">
      <dsp:nvSpPr>
        <dsp:cNvPr id="0" name=""/>
        <dsp:cNvSpPr/>
      </dsp:nvSpPr>
      <dsp:spPr>
        <a:xfrm rot="16200000" flipV="1">
          <a:off x="6773740" y="2118596"/>
          <a:ext cx="1005580" cy="4719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600" kern="1200"/>
        </a:p>
      </dsp:txBody>
      <dsp:txXfrm rot="-5400000">
        <a:off x="7040565" y="1874809"/>
        <a:ext cx="448891" cy="959504"/>
      </dsp:txXfrm>
    </dsp:sp>
    <dsp:sp modelId="{20E03190-4FA1-4E3A-8452-2E0C56C3AF2D}">
      <dsp:nvSpPr>
        <dsp:cNvPr id="0" name=""/>
        <dsp:cNvSpPr/>
      </dsp:nvSpPr>
      <dsp:spPr>
        <a:xfrm rot="5400000">
          <a:off x="2008174" y="3040447"/>
          <a:ext cx="1547046" cy="1082932"/>
        </a:xfrm>
        <a:prstGeom prst="chevron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000" kern="1200" dirty="0"/>
        </a:p>
      </dsp:txBody>
      <dsp:txXfrm rot="-5400000">
        <a:off x="2240231" y="3349856"/>
        <a:ext cx="1082932" cy="464114"/>
      </dsp:txXfrm>
    </dsp:sp>
    <dsp:sp modelId="{CEDF19C4-04B1-4EF1-A2AD-7429D2CE3628}">
      <dsp:nvSpPr>
        <dsp:cNvPr id="0" name=""/>
        <dsp:cNvSpPr/>
      </dsp:nvSpPr>
      <dsp:spPr>
        <a:xfrm rot="16200000" flipV="1">
          <a:off x="6206363" y="2912956"/>
          <a:ext cx="1005580" cy="16066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5C68AE-590B-4731-AB9C-EA8ECFECE8C1}">
      <dsp:nvSpPr>
        <dsp:cNvPr id="0" name=""/>
        <dsp:cNvSpPr/>
      </dsp:nvSpPr>
      <dsp:spPr>
        <a:xfrm rot="5400000">
          <a:off x="2008174" y="4443634"/>
          <a:ext cx="1547046" cy="1082932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000" kern="1200" dirty="0"/>
        </a:p>
      </dsp:txBody>
      <dsp:txXfrm rot="-5400000">
        <a:off x="2240231" y="4753043"/>
        <a:ext cx="1082932" cy="464114"/>
      </dsp:txXfrm>
    </dsp:sp>
    <dsp:sp modelId="{CDDB1E0F-F3E2-4C4D-B8D5-8324C71DB671}">
      <dsp:nvSpPr>
        <dsp:cNvPr id="0" name=""/>
        <dsp:cNvSpPr/>
      </dsp:nvSpPr>
      <dsp:spPr>
        <a:xfrm rot="5400000">
          <a:off x="5409537" y="3704036"/>
          <a:ext cx="1005580" cy="1797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6A42-B8A4-4254-ABB5-2FB7752DE4B2}" type="datetimeFigureOut">
              <a:rPr lang="en-IN" smtClean="0"/>
              <a:t>10-06-2013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D9D-B8C5-4390-8292-71CEE7087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2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6A42-B8A4-4254-ABB5-2FB7752DE4B2}" type="datetimeFigureOut">
              <a:rPr lang="en-IN" smtClean="0"/>
              <a:t>10-06-2013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D9D-B8C5-4390-8292-71CEE7087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47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6A42-B8A4-4254-ABB5-2FB7752DE4B2}" type="datetimeFigureOut">
              <a:rPr lang="en-IN" smtClean="0"/>
              <a:t>10-06-2013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D9D-B8C5-4390-8292-71CEE7087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1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6A42-B8A4-4254-ABB5-2FB7752DE4B2}" type="datetimeFigureOut">
              <a:rPr lang="en-IN" smtClean="0"/>
              <a:t>10-06-2013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D9D-B8C5-4390-8292-71CEE7087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02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6A42-B8A4-4254-ABB5-2FB7752DE4B2}" type="datetimeFigureOut">
              <a:rPr lang="en-IN" smtClean="0"/>
              <a:t>10-06-2013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D9D-B8C5-4390-8292-71CEE7087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9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6A42-B8A4-4254-ABB5-2FB7752DE4B2}" type="datetimeFigureOut">
              <a:rPr lang="en-IN" smtClean="0"/>
              <a:t>10-06-2013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D9D-B8C5-4390-8292-71CEE7087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0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6A42-B8A4-4254-ABB5-2FB7752DE4B2}" type="datetimeFigureOut">
              <a:rPr lang="en-IN" smtClean="0"/>
              <a:t>10-06-2013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D9D-B8C5-4390-8292-71CEE7087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93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6A42-B8A4-4254-ABB5-2FB7752DE4B2}" type="datetimeFigureOut">
              <a:rPr lang="en-IN" smtClean="0"/>
              <a:t>10-06-2013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D9D-B8C5-4390-8292-71CEE7087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55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6A42-B8A4-4254-ABB5-2FB7752DE4B2}" type="datetimeFigureOut">
              <a:rPr lang="en-IN" smtClean="0"/>
              <a:t>10-06-2013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D9D-B8C5-4390-8292-71CEE7087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65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6A42-B8A4-4254-ABB5-2FB7752DE4B2}" type="datetimeFigureOut">
              <a:rPr lang="en-IN" smtClean="0"/>
              <a:t>10-06-2013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D9D-B8C5-4390-8292-71CEE7087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27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6A42-B8A4-4254-ABB5-2FB7752DE4B2}" type="datetimeFigureOut">
              <a:rPr lang="en-IN" smtClean="0"/>
              <a:t>10-06-2013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D9D-B8C5-4390-8292-71CEE7087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33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76A42-B8A4-4254-ABB5-2FB7752DE4B2}" type="datetimeFigureOut">
              <a:rPr lang="en-IN" smtClean="0"/>
              <a:t>10-06-2013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9BD9D-B8C5-4390-8292-71CEE7087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99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45651780"/>
              </p:ext>
            </p:extLst>
          </p:nvPr>
        </p:nvGraphicFramePr>
        <p:xfrm>
          <a:off x="1524000" y="836712"/>
          <a:ext cx="7512496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33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757199" y="1854434"/>
            <a:ext cx="2918082" cy="2852970"/>
            <a:chOff x="1757199" y="1854434"/>
            <a:chExt cx="2918082" cy="2852970"/>
          </a:xfrm>
        </p:grpSpPr>
        <p:grpSp>
          <p:nvGrpSpPr>
            <p:cNvPr id="5" name="Group 4"/>
            <p:cNvGrpSpPr/>
            <p:nvPr/>
          </p:nvGrpSpPr>
          <p:grpSpPr>
            <a:xfrm rot="7958340">
              <a:off x="1989256" y="1688186"/>
              <a:ext cx="1082932" cy="1547046"/>
              <a:chOff x="2240231" y="1405202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12" name="Chevron 11"/>
              <p:cNvSpPr/>
              <p:nvPr/>
            </p:nvSpPr>
            <p:spPr>
              <a:xfrm rot="5400000">
                <a:off x="2008174" y="1637259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-3311292"/>
                  <a:satOff val="13270"/>
                  <a:lumOff val="2876"/>
                  <a:alphaOff val="0"/>
                </a:schemeClr>
              </a:lnRef>
              <a:fillRef idx="3">
                <a:schemeClr val="accent5">
                  <a:hueOff val="-3311292"/>
                  <a:satOff val="13270"/>
                  <a:lumOff val="2876"/>
                  <a:alphaOff val="0"/>
                </a:schemeClr>
              </a:fillRef>
              <a:effectRef idx="2">
                <a:schemeClr val="accent5">
                  <a:hueOff val="-3311292"/>
                  <a:satOff val="13270"/>
                  <a:lumOff val="287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Chevron 6"/>
              <p:cNvSpPr/>
              <p:nvPr/>
            </p:nvSpPr>
            <p:spPr>
              <a:xfrm>
                <a:off x="2240231" y="1946668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2526578">
              <a:off x="1886017" y="3160358"/>
              <a:ext cx="1082932" cy="1547046"/>
              <a:chOff x="2240231" y="2808390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10" name="Chevron 9"/>
              <p:cNvSpPr/>
              <p:nvPr/>
            </p:nvSpPr>
            <p:spPr>
              <a:xfrm rot="5400000">
                <a:off x="2008174" y="3040447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-6622584"/>
                  <a:satOff val="26541"/>
                  <a:lumOff val="5752"/>
                  <a:alphaOff val="0"/>
                </a:schemeClr>
              </a:lnRef>
              <a:fillRef idx="3">
                <a:schemeClr val="accent5">
                  <a:hueOff val="-6622584"/>
                  <a:satOff val="26541"/>
                  <a:lumOff val="5752"/>
                  <a:alphaOff val="0"/>
                </a:schemeClr>
              </a:fillRef>
              <a:effectRef idx="2">
                <a:schemeClr val="accent5">
                  <a:hueOff val="-6622584"/>
                  <a:satOff val="26541"/>
                  <a:lumOff val="575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Chevron 8"/>
              <p:cNvSpPr/>
              <p:nvPr/>
            </p:nvSpPr>
            <p:spPr>
              <a:xfrm>
                <a:off x="2240231" y="3349856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8680534">
              <a:off x="3360292" y="3279218"/>
              <a:ext cx="1082932" cy="1547046"/>
              <a:chOff x="2240231" y="4211577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8" name="Chevron 7"/>
              <p:cNvSpPr/>
              <p:nvPr/>
            </p:nvSpPr>
            <p:spPr>
              <a:xfrm rot="5400000">
                <a:off x="2008174" y="4443634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-9933876"/>
                  <a:satOff val="39811"/>
                  <a:lumOff val="8628"/>
                  <a:alphaOff val="0"/>
                </a:schemeClr>
              </a:lnRef>
              <a:fillRef idx="3">
                <a:schemeClr val="accent5">
                  <a:hueOff val="-9933876"/>
                  <a:satOff val="39811"/>
                  <a:lumOff val="8628"/>
                  <a:alphaOff val="0"/>
                </a:schemeClr>
              </a:fillRef>
              <a:effectRef idx="2">
                <a:schemeClr val="accent5">
                  <a:hueOff val="-9933876"/>
                  <a:satOff val="39811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Chevron 10"/>
              <p:cNvSpPr/>
              <p:nvPr/>
            </p:nvSpPr>
            <p:spPr>
              <a:xfrm>
                <a:off x="2240231" y="4753043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3461651">
              <a:off x="3529377" y="1854434"/>
              <a:ext cx="1082932" cy="1547046"/>
              <a:chOff x="2240231" y="2015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14" name="Chevron 13"/>
              <p:cNvSpPr/>
              <p:nvPr/>
            </p:nvSpPr>
            <p:spPr>
              <a:xfrm rot="5400000">
                <a:off x="2008174" y="234072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Chevron 4"/>
              <p:cNvSpPr/>
              <p:nvPr/>
            </p:nvSpPr>
            <p:spPr>
              <a:xfrm>
                <a:off x="2240231" y="543481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828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723166" y="1425754"/>
            <a:ext cx="3118420" cy="3086818"/>
            <a:chOff x="1653960" y="1688186"/>
            <a:chExt cx="3118420" cy="3086818"/>
          </a:xfrm>
        </p:grpSpPr>
        <p:grpSp>
          <p:nvGrpSpPr>
            <p:cNvPr id="5" name="Group 4"/>
            <p:cNvGrpSpPr/>
            <p:nvPr/>
          </p:nvGrpSpPr>
          <p:grpSpPr>
            <a:xfrm rot="19036891">
              <a:off x="1989256" y="1688186"/>
              <a:ext cx="1082932" cy="1547046"/>
              <a:chOff x="2240231" y="1405202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15" name="Chevron 14"/>
              <p:cNvSpPr/>
              <p:nvPr/>
            </p:nvSpPr>
            <p:spPr>
              <a:xfrm rot="5400000">
                <a:off x="2008174" y="1637259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-3311292"/>
                  <a:satOff val="13270"/>
                  <a:lumOff val="2876"/>
                  <a:alphaOff val="0"/>
                </a:schemeClr>
              </a:lnRef>
              <a:fillRef idx="3">
                <a:schemeClr val="accent5">
                  <a:hueOff val="-3311292"/>
                  <a:satOff val="13270"/>
                  <a:lumOff val="2876"/>
                  <a:alphaOff val="0"/>
                </a:schemeClr>
              </a:fillRef>
              <a:effectRef idx="2">
                <a:schemeClr val="accent5">
                  <a:hueOff val="-3311292"/>
                  <a:satOff val="13270"/>
                  <a:lumOff val="287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Chevron 6"/>
              <p:cNvSpPr/>
              <p:nvPr/>
            </p:nvSpPr>
            <p:spPr>
              <a:xfrm>
                <a:off x="2240231" y="1946668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3605129">
              <a:off x="1886017" y="3160358"/>
              <a:ext cx="1082932" cy="1547046"/>
              <a:chOff x="2240231" y="2808390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13" name="Chevron 12"/>
              <p:cNvSpPr/>
              <p:nvPr/>
            </p:nvSpPr>
            <p:spPr>
              <a:xfrm rot="5400000">
                <a:off x="2008174" y="3040447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-6622584"/>
                  <a:satOff val="26541"/>
                  <a:lumOff val="5752"/>
                  <a:alphaOff val="0"/>
                </a:schemeClr>
              </a:lnRef>
              <a:fillRef idx="3">
                <a:schemeClr val="accent5">
                  <a:hueOff val="-6622584"/>
                  <a:satOff val="26541"/>
                  <a:lumOff val="5752"/>
                  <a:alphaOff val="0"/>
                </a:schemeClr>
              </a:fillRef>
              <a:effectRef idx="2">
                <a:schemeClr val="accent5">
                  <a:hueOff val="-6622584"/>
                  <a:satOff val="26541"/>
                  <a:lumOff val="575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Chevron 8"/>
              <p:cNvSpPr/>
              <p:nvPr/>
            </p:nvSpPr>
            <p:spPr>
              <a:xfrm>
                <a:off x="2240231" y="3349856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8159085">
              <a:off x="3373239" y="3227958"/>
              <a:ext cx="1082932" cy="1547046"/>
              <a:chOff x="2240231" y="4211577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11" name="Chevron 10"/>
              <p:cNvSpPr/>
              <p:nvPr/>
            </p:nvSpPr>
            <p:spPr>
              <a:xfrm rot="5400000">
                <a:off x="2008174" y="4443634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-9933876"/>
                  <a:satOff val="39811"/>
                  <a:lumOff val="8628"/>
                  <a:alphaOff val="0"/>
                </a:schemeClr>
              </a:lnRef>
              <a:fillRef idx="3">
                <a:schemeClr val="accent5">
                  <a:hueOff val="-9933876"/>
                  <a:satOff val="39811"/>
                  <a:lumOff val="8628"/>
                  <a:alphaOff val="0"/>
                </a:schemeClr>
              </a:fillRef>
              <a:effectRef idx="2">
                <a:schemeClr val="accent5">
                  <a:hueOff val="-9933876"/>
                  <a:satOff val="39811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Chevron 10"/>
              <p:cNvSpPr/>
              <p:nvPr/>
            </p:nvSpPr>
            <p:spPr>
              <a:xfrm>
                <a:off x="2240231" y="4753043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2940202">
              <a:off x="3457391" y="1771390"/>
              <a:ext cx="1082932" cy="1547046"/>
              <a:chOff x="2240231" y="2015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9" name="Chevron 8"/>
              <p:cNvSpPr/>
              <p:nvPr/>
            </p:nvSpPr>
            <p:spPr>
              <a:xfrm rot="5400000">
                <a:off x="2008174" y="234072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Chevron 4"/>
              <p:cNvSpPr/>
              <p:nvPr/>
            </p:nvSpPr>
            <p:spPr>
              <a:xfrm>
                <a:off x="2240231" y="543481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338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19937962">
            <a:off x="584596" y="380290"/>
            <a:ext cx="1082932" cy="1885072"/>
            <a:chOff x="2240231" y="2015"/>
            <a:chExt cx="1082932" cy="1547046"/>
          </a:xfrm>
          <a:scene3d>
            <a:camera prst="orthographicFront"/>
            <a:lightRig rig="flat" dir="t"/>
          </a:scene3d>
        </p:grpSpPr>
        <p:sp>
          <p:nvSpPr>
            <p:cNvPr id="26" name="Chevron 25"/>
            <p:cNvSpPr/>
            <p:nvPr/>
          </p:nvSpPr>
          <p:spPr>
            <a:xfrm rot="5400000">
              <a:off x="2008174" y="234072"/>
              <a:ext cx="1547046" cy="1082932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Chevron 4"/>
            <p:cNvSpPr/>
            <p:nvPr/>
          </p:nvSpPr>
          <p:spPr>
            <a:xfrm>
              <a:off x="2240231" y="543481"/>
              <a:ext cx="1082932" cy="46411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30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37962">
            <a:off x="1379390" y="1894110"/>
            <a:ext cx="1082932" cy="1885072"/>
            <a:chOff x="2240231" y="1405202"/>
            <a:chExt cx="1082932" cy="1547046"/>
          </a:xfrm>
          <a:scene3d>
            <a:camera prst="orthographicFront"/>
            <a:lightRig rig="flat" dir="t"/>
          </a:scene3d>
        </p:grpSpPr>
        <p:sp>
          <p:nvSpPr>
            <p:cNvPr id="24" name="Chevron 23"/>
            <p:cNvSpPr/>
            <p:nvPr/>
          </p:nvSpPr>
          <p:spPr>
            <a:xfrm rot="5400000">
              <a:off x="2008174" y="1637259"/>
              <a:ext cx="1547046" cy="1082932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>
                <a:hueOff val="-3311292"/>
                <a:satOff val="13270"/>
                <a:lumOff val="2876"/>
                <a:alphaOff val="0"/>
              </a:schemeClr>
            </a:lnRef>
            <a:fillRef idx="3">
              <a:schemeClr val="accent5">
                <a:hueOff val="-3311292"/>
                <a:satOff val="13270"/>
                <a:lumOff val="2876"/>
                <a:alphaOff val="0"/>
              </a:schemeClr>
            </a:fillRef>
            <a:effectRef idx="2">
              <a:schemeClr val="accent5">
                <a:hueOff val="-3311292"/>
                <a:satOff val="13270"/>
                <a:lumOff val="28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hevron 6"/>
            <p:cNvSpPr/>
            <p:nvPr/>
          </p:nvSpPr>
          <p:spPr>
            <a:xfrm>
              <a:off x="2240231" y="1946668"/>
              <a:ext cx="1082932" cy="46411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30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 rot="19937962">
            <a:off x="2174186" y="3407931"/>
            <a:ext cx="1082932" cy="1885072"/>
            <a:chOff x="2240231" y="2808390"/>
            <a:chExt cx="1082932" cy="1547046"/>
          </a:xfrm>
          <a:scene3d>
            <a:camera prst="orthographicFront"/>
            <a:lightRig rig="flat" dir="t"/>
          </a:scene3d>
        </p:grpSpPr>
        <p:sp>
          <p:nvSpPr>
            <p:cNvPr id="22" name="Chevron 21"/>
            <p:cNvSpPr/>
            <p:nvPr/>
          </p:nvSpPr>
          <p:spPr>
            <a:xfrm rot="5400000">
              <a:off x="2008174" y="3040447"/>
              <a:ext cx="1547046" cy="1082932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>
                <a:hueOff val="-6622584"/>
                <a:satOff val="26541"/>
                <a:lumOff val="5752"/>
                <a:alphaOff val="0"/>
              </a:schemeClr>
            </a:lnRef>
            <a:fillRef idx="3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2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hevron 8"/>
            <p:cNvSpPr/>
            <p:nvPr/>
          </p:nvSpPr>
          <p:spPr>
            <a:xfrm>
              <a:off x="2240231" y="3349856"/>
              <a:ext cx="1082932" cy="46411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30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 rot="19937962">
            <a:off x="2968980" y="4921751"/>
            <a:ext cx="1082932" cy="1885072"/>
            <a:chOff x="2240231" y="4211577"/>
            <a:chExt cx="1082932" cy="1547046"/>
          </a:xfrm>
          <a:scene3d>
            <a:camera prst="orthographicFront"/>
            <a:lightRig rig="flat" dir="t"/>
          </a:scene3d>
        </p:grpSpPr>
        <p:sp>
          <p:nvSpPr>
            <p:cNvPr id="20" name="Chevron 19"/>
            <p:cNvSpPr/>
            <p:nvPr/>
          </p:nvSpPr>
          <p:spPr>
            <a:xfrm rot="5400000">
              <a:off x="2008174" y="4443634"/>
              <a:ext cx="1547046" cy="1082932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>
                <a:hueOff val="-9933876"/>
                <a:satOff val="39811"/>
                <a:lumOff val="8628"/>
                <a:alphaOff val="0"/>
              </a:schemeClr>
            </a:lnRef>
            <a:fillRef idx="3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2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hevron 10"/>
            <p:cNvSpPr/>
            <p:nvPr/>
          </p:nvSpPr>
          <p:spPr>
            <a:xfrm>
              <a:off x="2240231" y="4753043"/>
              <a:ext cx="1082932" cy="46411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3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02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459890" y="1499452"/>
            <a:ext cx="3751383" cy="4310321"/>
            <a:chOff x="2459890" y="1499452"/>
            <a:chExt cx="3751383" cy="4310321"/>
          </a:xfrm>
        </p:grpSpPr>
        <p:grpSp>
          <p:nvGrpSpPr>
            <p:cNvPr id="4" name="Group 3"/>
            <p:cNvGrpSpPr/>
            <p:nvPr/>
          </p:nvGrpSpPr>
          <p:grpSpPr>
            <a:xfrm rot="19276696">
              <a:off x="2658454" y="1499452"/>
              <a:ext cx="1082932" cy="1885072"/>
              <a:chOff x="2240231" y="2015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5" name="Chevron 4"/>
              <p:cNvSpPr/>
              <p:nvPr/>
            </p:nvSpPr>
            <p:spPr>
              <a:xfrm rot="5400000">
                <a:off x="2008174" y="234072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" name="Chevron 4"/>
              <p:cNvSpPr/>
              <p:nvPr/>
            </p:nvSpPr>
            <p:spPr>
              <a:xfrm>
                <a:off x="2240231" y="543481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9369721">
              <a:off x="4490590" y="3924701"/>
              <a:ext cx="1082932" cy="1885072"/>
              <a:chOff x="2240231" y="1405202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8" name="Chevron 7"/>
              <p:cNvSpPr/>
              <p:nvPr/>
            </p:nvSpPr>
            <p:spPr>
              <a:xfrm rot="5400000">
                <a:off x="2008174" y="1637259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-3311292"/>
                  <a:satOff val="13270"/>
                  <a:lumOff val="2876"/>
                  <a:alphaOff val="0"/>
                </a:schemeClr>
              </a:lnRef>
              <a:fillRef idx="3">
                <a:schemeClr val="accent5">
                  <a:hueOff val="-3311292"/>
                  <a:satOff val="13270"/>
                  <a:lumOff val="2876"/>
                  <a:alphaOff val="0"/>
                </a:schemeClr>
              </a:fillRef>
              <a:effectRef idx="2">
                <a:schemeClr val="accent5">
                  <a:hueOff val="-3311292"/>
                  <a:satOff val="13270"/>
                  <a:lumOff val="287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Chevron 6"/>
              <p:cNvSpPr/>
              <p:nvPr/>
            </p:nvSpPr>
            <p:spPr>
              <a:xfrm>
                <a:off x="2240231" y="1946668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13388579">
              <a:off x="2459890" y="3530451"/>
              <a:ext cx="1082932" cy="1885072"/>
              <a:chOff x="2240231" y="2808390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11" name="Chevron 10"/>
              <p:cNvSpPr/>
              <p:nvPr/>
            </p:nvSpPr>
            <p:spPr>
              <a:xfrm rot="5400000">
                <a:off x="2008174" y="3040447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-6622584"/>
                  <a:satOff val="26541"/>
                  <a:lumOff val="5752"/>
                  <a:alphaOff val="0"/>
                </a:schemeClr>
              </a:lnRef>
              <a:fillRef idx="3">
                <a:schemeClr val="accent5">
                  <a:hueOff val="-6622584"/>
                  <a:satOff val="26541"/>
                  <a:lumOff val="5752"/>
                  <a:alphaOff val="0"/>
                </a:schemeClr>
              </a:fillRef>
              <a:effectRef idx="2">
                <a:schemeClr val="accent5">
                  <a:hueOff val="-6622584"/>
                  <a:satOff val="26541"/>
                  <a:lumOff val="575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Chevron 8"/>
              <p:cNvSpPr/>
              <p:nvPr/>
            </p:nvSpPr>
            <p:spPr>
              <a:xfrm>
                <a:off x="2240231" y="3349856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13594925">
              <a:off x="4727271" y="1466502"/>
              <a:ext cx="1082932" cy="1885072"/>
              <a:chOff x="2240231" y="4211577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14" name="Chevron 13"/>
              <p:cNvSpPr/>
              <p:nvPr/>
            </p:nvSpPr>
            <p:spPr>
              <a:xfrm rot="5400000">
                <a:off x="2008174" y="4443634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-9933876"/>
                  <a:satOff val="39811"/>
                  <a:lumOff val="8628"/>
                  <a:alphaOff val="0"/>
                </a:schemeClr>
              </a:lnRef>
              <a:fillRef idx="3">
                <a:schemeClr val="accent5">
                  <a:hueOff val="-9933876"/>
                  <a:satOff val="39811"/>
                  <a:lumOff val="8628"/>
                  <a:alphaOff val="0"/>
                </a:schemeClr>
              </a:fillRef>
              <a:effectRef idx="2">
                <a:schemeClr val="accent5">
                  <a:hueOff val="-9933876"/>
                  <a:satOff val="39811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Chevron 10"/>
              <p:cNvSpPr/>
              <p:nvPr/>
            </p:nvSpPr>
            <p:spPr>
              <a:xfrm>
                <a:off x="2240231" y="4753043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767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964575" y="1328027"/>
            <a:ext cx="4246698" cy="4250028"/>
            <a:chOff x="1964575" y="1328027"/>
            <a:chExt cx="4246698" cy="4250028"/>
          </a:xfrm>
        </p:grpSpPr>
        <p:grpSp>
          <p:nvGrpSpPr>
            <p:cNvPr id="20" name="Group 19"/>
            <p:cNvGrpSpPr/>
            <p:nvPr/>
          </p:nvGrpSpPr>
          <p:grpSpPr>
            <a:xfrm rot="8378069">
              <a:off x="2519286" y="1328027"/>
              <a:ext cx="1082932" cy="1885072"/>
              <a:chOff x="2240231" y="1405202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21" name="Chevron 20"/>
              <p:cNvSpPr/>
              <p:nvPr/>
            </p:nvSpPr>
            <p:spPr>
              <a:xfrm rot="5400000">
                <a:off x="2008174" y="1637259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-3311292"/>
                  <a:satOff val="13270"/>
                  <a:lumOff val="2876"/>
                  <a:alphaOff val="0"/>
                </a:schemeClr>
              </a:lnRef>
              <a:fillRef idx="3">
                <a:schemeClr val="accent5">
                  <a:hueOff val="-3311292"/>
                  <a:satOff val="13270"/>
                  <a:lumOff val="2876"/>
                  <a:alphaOff val="0"/>
                </a:schemeClr>
              </a:fillRef>
              <a:effectRef idx="2">
                <a:schemeClr val="accent5">
                  <a:hueOff val="-3311292"/>
                  <a:satOff val="13270"/>
                  <a:lumOff val="287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Chevron 6"/>
              <p:cNvSpPr/>
              <p:nvPr/>
            </p:nvSpPr>
            <p:spPr>
              <a:xfrm>
                <a:off x="2240231" y="1946668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3024650">
              <a:off x="2365645" y="3576402"/>
              <a:ext cx="1082932" cy="1885072"/>
              <a:chOff x="2240231" y="2015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18" name="Chevron 17"/>
              <p:cNvSpPr/>
              <p:nvPr/>
            </p:nvSpPr>
            <p:spPr>
              <a:xfrm rot="5400000">
                <a:off x="2008174" y="234072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Chevron 4"/>
              <p:cNvSpPr/>
              <p:nvPr/>
            </p:nvSpPr>
            <p:spPr>
              <a:xfrm>
                <a:off x="2240231" y="543481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 rot="19076245">
              <a:off x="4631923" y="3692983"/>
              <a:ext cx="1082932" cy="1885072"/>
              <a:chOff x="2240231" y="2808390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24" name="Chevron 23"/>
              <p:cNvSpPr/>
              <p:nvPr/>
            </p:nvSpPr>
            <p:spPr>
              <a:xfrm rot="5400000">
                <a:off x="2008174" y="3040447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-6622584"/>
                  <a:satOff val="26541"/>
                  <a:lumOff val="5752"/>
                  <a:alphaOff val="0"/>
                </a:schemeClr>
              </a:lnRef>
              <a:fillRef idx="3">
                <a:schemeClr val="accent5">
                  <a:hueOff val="-6622584"/>
                  <a:satOff val="26541"/>
                  <a:lumOff val="5752"/>
                  <a:alphaOff val="0"/>
                </a:schemeClr>
              </a:fillRef>
              <a:effectRef idx="2">
                <a:schemeClr val="accent5">
                  <a:hueOff val="-6622584"/>
                  <a:satOff val="26541"/>
                  <a:lumOff val="575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Chevron 8"/>
              <p:cNvSpPr/>
              <p:nvPr/>
            </p:nvSpPr>
            <p:spPr>
              <a:xfrm>
                <a:off x="2240231" y="3349856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3709051">
              <a:off x="4727271" y="1466502"/>
              <a:ext cx="1082932" cy="1885072"/>
              <a:chOff x="2240231" y="4211577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27" name="Chevron 26"/>
              <p:cNvSpPr/>
              <p:nvPr/>
            </p:nvSpPr>
            <p:spPr>
              <a:xfrm rot="5400000">
                <a:off x="2008174" y="4443634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-9933876"/>
                  <a:satOff val="39811"/>
                  <a:lumOff val="8628"/>
                  <a:alphaOff val="0"/>
                </a:schemeClr>
              </a:lnRef>
              <a:fillRef idx="3">
                <a:schemeClr val="accent5">
                  <a:hueOff val="-9933876"/>
                  <a:satOff val="39811"/>
                  <a:lumOff val="8628"/>
                  <a:alphaOff val="0"/>
                </a:schemeClr>
              </a:fillRef>
              <a:effectRef idx="2">
                <a:schemeClr val="accent5">
                  <a:hueOff val="-9933876"/>
                  <a:satOff val="39811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Chevron 10"/>
              <p:cNvSpPr/>
              <p:nvPr/>
            </p:nvSpPr>
            <p:spPr>
              <a:xfrm>
                <a:off x="2240231" y="4753043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957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11560" y="686284"/>
            <a:ext cx="2918082" cy="2891105"/>
            <a:chOff x="4979828" y="859770"/>
            <a:chExt cx="2918082" cy="2891105"/>
          </a:xfrm>
        </p:grpSpPr>
        <p:grpSp>
          <p:nvGrpSpPr>
            <p:cNvPr id="20" name="Group 19"/>
            <p:cNvGrpSpPr/>
            <p:nvPr/>
          </p:nvGrpSpPr>
          <p:grpSpPr>
            <a:xfrm rot="7958340">
              <a:off x="5211885" y="731657"/>
              <a:ext cx="1082932" cy="1547046"/>
              <a:chOff x="2240231" y="1405202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30" name="Chevron 29"/>
              <p:cNvSpPr/>
              <p:nvPr/>
            </p:nvSpPr>
            <p:spPr>
              <a:xfrm rot="5400000">
                <a:off x="2008174" y="1637259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-3311292"/>
                  <a:satOff val="13270"/>
                  <a:lumOff val="2876"/>
                  <a:alphaOff val="0"/>
                </a:schemeClr>
              </a:lnRef>
              <a:fillRef idx="3">
                <a:schemeClr val="accent5">
                  <a:hueOff val="-3311292"/>
                  <a:satOff val="13270"/>
                  <a:lumOff val="2876"/>
                  <a:alphaOff val="0"/>
                </a:schemeClr>
              </a:fillRef>
              <a:effectRef idx="2">
                <a:schemeClr val="accent5">
                  <a:hueOff val="-3311292"/>
                  <a:satOff val="13270"/>
                  <a:lumOff val="287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Chevron 6"/>
              <p:cNvSpPr/>
              <p:nvPr/>
            </p:nvSpPr>
            <p:spPr>
              <a:xfrm>
                <a:off x="2240231" y="1946668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2526578">
              <a:off x="5108646" y="2203829"/>
              <a:ext cx="1082932" cy="1547046"/>
              <a:chOff x="2240231" y="2808390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28" name="Chevron 27"/>
              <p:cNvSpPr/>
              <p:nvPr/>
            </p:nvSpPr>
            <p:spPr>
              <a:xfrm rot="5400000">
                <a:off x="2008174" y="3040447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-6622584"/>
                  <a:satOff val="26541"/>
                  <a:lumOff val="5752"/>
                  <a:alphaOff val="0"/>
                </a:schemeClr>
              </a:lnRef>
              <a:fillRef idx="3">
                <a:schemeClr val="accent5">
                  <a:hueOff val="-6622584"/>
                  <a:satOff val="26541"/>
                  <a:lumOff val="5752"/>
                  <a:alphaOff val="0"/>
                </a:schemeClr>
              </a:fillRef>
              <a:effectRef idx="2">
                <a:schemeClr val="accent5">
                  <a:hueOff val="-6622584"/>
                  <a:satOff val="26541"/>
                  <a:lumOff val="575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Chevron 8"/>
              <p:cNvSpPr/>
              <p:nvPr/>
            </p:nvSpPr>
            <p:spPr>
              <a:xfrm>
                <a:off x="2240231" y="3349856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18680534">
              <a:off x="6582921" y="2322689"/>
              <a:ext cx="1082932" cy="1547046"/>
              <a:chOff x="2240231" y="4211577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26" name="Chevron 25"/>
              <p:cNvSpPr/>
              <p:nvPr/>
            </p:nvSpPr>
            <p:spPr>
              <a:xfrm rot="5400000">
                <a:off x="2008174" y="4443634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-9933876"/>
                  <a:satOff val="39811"/>
                  <a:lumOff val="8628"/>
                  <a:alphaOff val="0"/>
                </a:schemeClr>
              </a:lnRef>
              <a:fillRef idx="3">
                <a:schemeClr val="accent5">
                  <a:hueOff val="-9933876"/>
                  <a:satOff val="39811"/>
                  <a:lumOff val="8628"/>
                  <a:alphaOff val="0"/>
                </a:schemeClr>
              </a:fillRef>
              <a:effectRef idx="2">
                <a:schemeClr val="accent5">
                  <a:hueOff val="-9933876"/>
                  <a:satOff val="39811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Chevron 10"/>
              <p:cNvSpPr/>
              <p:nvPr/>
            </p:nvSpPr>
            <p:spPr>
              <a:xfrm>
                <a:off x="2240231" y="4753043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 rot="13461651">
              <a:off x="6686676" y="859770"/>
              <a:ext cx="1082932" cy="1547046"/>
              <a:chOff x="2240231" y="2015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24" name="Chevron 23"/>
              <p:cNvSpPr/>
              <p:nvPr/>
            </p:nvSpPr>
            <p:spPr>
              <a:xfrm rot="5400000">
                <a:off x="2008174" y="234072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Chevron 4"/>
              <p:cNvSpPr/>
              <p:nvPr/>
            </p:nvSpPr>
            <p:spPr>
              <a:xfrm>
                <a:off x="2240231" y="543481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716016" y="1459808"/>
            <a:ext cx="2144559" cy="2117582"/>
            <a:chOff x="4979828" y="859770"/>
            <a:chExt cx="2918082" cy="2891105"/>
          </a:xfrm>
        </p:grpSpPr>
        <p:grpSp>
          <p:nvGrpSpPr>
            <p:cNvPr id="34" name="Group 33"/>
            <p:cNvGrpSpPr/>
            <p:nvPr/>
          </p:nvGrpSpPr>
          <p:grpSpPr>
            <a:xfrm rot="7958340">
              <a:off x="5211885" y="731657"/>
              <a:ext cx="1082932" cy="1547046"/>
              <a:chOff x="2240231" y="1405202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44" name="Chevron 43"/>
              <p:cNvSpPr/>
              <p:nvPr/>
            </p:nvSpPr>
            <p:spPr>
              <a:xfrm rot="5400000">
                <a:off x="2008174" y="1637259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-3311292"/>
                  <a:satOff val="13270"/>
                  <a:lumOff val="2876"/>
                  <a:alphaOff val="0"/>
                </a:schemeClr>
              </a:lnRef>
              <a:fillRef idx="3">
                <a:schemeClr val="accent5">
                  <a:hueOff val="-3311292"/>
                  <a:satOff val="13270"/>
                  <a:lumOff val="2876"/>
                  <a:alphaOff val="0"/>
                </a:schemeClr>
              </a:fillRef>
              <a:effectRef idx="2">
                <a:schemeClr val="accent5">
                  <a:hueOff val="-3311292"/>
                  <a:satOff val="13270"/>
                  <a:lumOff val="287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Chevron 6"/>
              <p:cNvSpPr/>
              <p:nvPr/>
            </p:nvSpPr>
            <p:spPr>
              <a:xfrm>
                <a:off x="2240231" y="1946668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2526578">
              <a:off x="5108646" y="2203829"/>
              <a:ext cx="1082932" cy="1547046"/>
              <a:chOff x="2240231" y="2808390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42" name="Chevron 41"/>
              <p:cNvSpPr/>
              <p:nvPr/>
            </p:nvSpPr>
            <p:spPr>
              <a:xfrm rot="5400000">
                <a:off x="2008174" y="3040447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-6622584"/>
                  <a:satOff val="26541"/>
                  <a:lumOff val="5752"/>
                  <a:alphaOff val="0"/>
                </a:schemeClr>
              </a:lnRef>
              <a:fillRef idx="3">
                <a:schemeClr val="accent5">
                  <a:hueOff val="-6622584"/>
                  <a:satOff val="26541"/>
                  <a:lumOff val="5752"/>
                  <a:alphaOff val="0"/>
                </a:schemeClr>
              </a:fillRef>
              <a:effectRef idx="2">
                <a:schemeClr val="accent5">
                  <a:hueOff val="-6622584"/>
                  <a:satOff val="26541"/>
                  <a:lumOff val="575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Chevron 8"/>
              <p:cNvSpPr/>
              <p:nvPr/>
            </p:nvSpPr>
            <p:spPr>
              <a:xfrm>
                <a:off x="2240231" y="3349856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8680534">
              <a:off x="6582921" y="2322689"/>
              <a:ext cx="1082932" cy="1547046"/>
              <a:chOff x="2240231" y="4211577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40" name="Chevron 39"/>
              <p:cNvSpPr/>
              <p:nvPr/>
            </p:nvSpPr>
            <p:spPr>
              <a:xfrm rot="5400000">
                <a:off x="2008174" y="4443634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-9933876"/>
                  <a:satOff val="39811"/>
                  <a:lumOff val="8628"/>
                  <a:alphaOff val="0"/>
                </a:schemeClr>
              </a:lnRef>
              <a:fillRef idx="3">
                <a:schemeClr val="accent5">
                  <a:hueOff val="-9933876"/>
                  <a:satOff val="39811"/>
                  <a:lumOff val="8628"/>
                  <a:alphaOff val="0"/>
                </a:schemeClr>
              </a:fillRef>
              <a:effectRef idx="2">
                <a:schemeClr val="accent5">
                  <a:hueOff val="-9933876"/>
                  <a:satOff val="39811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Chevron 10"/>
              <p:cNvSpPr/>
              <p:nvPr/>
            </p:nvSpPr>
            <p:spPr>
              <a:xfrm>
                <a:off x="2240231" y="4753043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13461651">
              <a:off x="6686676" y="859770"/>
              <a:ext cx="1082932" cy="1547046"/>
              <a:chOff x="2240231" y="2015"/>
              <a:chExt cx="1082932" cy="1547046"/>
            </a:xfrm>
            <a:scene3d>
              <a:camera prst="orthographicFront"/>
              <a:lightRig rig="flat" dir="t"/>
            </a:scene3d>
          </p:grpSpPr>
          <p:sp>
            <p:nvSpPr>
              <p:cNvPr id="38" name="Chevron 37"/>
              <p:cNvSpPr/>
              <p:nvPr/>
            </p:nvSpPr>
            <p:spPr>
              <a:xfrm rot="5400000">
                <a:off x="2008174" y="234072"/>
                <a:ext cx="1547046" cy="1082932"/>
              </a:xfrm>
              <a:prstGeom prst="chevron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Chevron 4"/>
              <p:cNvSpPr/>
              <p:nvPr/>
            </p:nvSpPr>
            <p:spPr>
              <a:xfrm>
                <a:off x="2240231" y="543481"/>
                <a:ext cx="1082932" cy="46411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3000" kern="1200" dirty="0"/>
              </a:p>
            </p:txBody>
          </p:sp>
        </p:grpSp>
      </p:grpSp>
      <p:sp>
        <p:nvSpPr>
          <p:cNvPr id="47" name="Rectangle 46"/>
          <p:cNvSpPr/>
          <p:nvPr/>
        </p:nvSpPr>
        <p:spPr>
          <a:xfrm>
            <a:off x="1817707" y="3872953"/>
            <a:ext cx="2715789" cy="92333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Features</a:t>
            </a:r>
            <a:endParaRPr lang="en-US" sz="5400" b="1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6036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40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gramcha</dc:creator>
  <cp:lastModifiedBy>gramcha</cp:lastModifiedBy>
  <cp:revision>7</cp:revision>
  <dcterms:created xsi:type="dcterms:W3CDTF">2013-06-09T12:58:00Z</dcterms:created>
  <dcterms:modified xsi:type="dcterms:W3CDTF">2013-06-10T05:40:49Z</dcterms:modified>
</cp:coreProperties>
</file>