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3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1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06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42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0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9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9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3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7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7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5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9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largest_selling_pharmaceutical_produc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oy, indoor, table, sitting&#10;&#10;Description automatically generated">
            <a:extLst>
              <a:ext uri="{FF2B5EF4-FFF2-40B4-BE49-F238E27FC236}">
                <a16:creationId xmlns:a16="http://schemas.microsoft.com/office/drawing/2014/main" id="{EEA98581-83C7-4CBC-8D4E-199AB11D69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976800-7747-49B2-AF28-E5FCD193EC63}"/>
              </a:ext>
            </a:extLst>
          </p:cNvPr>
          <p:cNvSpPr txBox="1"/>
          <p:nvPr/>
        </p:nvSpPr>
        <p:spPr>
          <a:xfrm>
            <a:off x="114300" y="168285"/>
            <a:ext cx="877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small" dirty="0">
                <a:solidFill>
                  <a:schemeClr val="tx2"/>
                </a:solidFill>
                <a:latin typeface="+mj-lt"/>
              </a:rPr>
              <a:t>Best selling pharmaceuticals of 2018</a:t>
            </a:r>
          </a:p>
        </p:txBody>
      </p:sp>
      <p:graphicFrame>
        <p:nvGraphicFramePr>
          <p:cNvPr id="5" name="Sales Table">
            <a:extLst>
              <a:ext uri="{FF2B5EF4-FFF2-40B4-BE49-F238E27FC236}">
                <a16:creationId xmlns:a16="http://schemas.microsoft.com/office/drawing/2014/main" id="{05328574-5BDD-4006-A2B3-72F512A20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95832"/>
              </p:ext>
            </p:extLst>
          </p:nvPr>
        </p:nvGraphicFramePr>
        <p:xfrm>
          <a:off x="182880" y="1355090"/>
          <a:ext cx="358902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580">
                  <a:extLst>
                    <a:ext uri="{9D8B030D-6E8A-4147-A177-3AD203B41FA5}">
                      <a16:colId xmlns:a16="http://schemas.microsoft.com/office/drawing/2014/main" val="2959670636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486858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Drug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Indication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05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238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221B14-5510-4077-8068-CA7301EF236E}"/>
              </a:ext>
            </a:extLst>
          </p:cNvPr>
          <p:cNvSpPr txBox="1"/>
          <p:nvPr/>
        </p:nvSpPr>
        <p:spPr>
          <a:xfrm>
            <a:off x="114300" y="4826020"/>
            <a:ext cx="877824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</a:rPr>
              <a:t>Source: </a:t>
            </a:r>
            <a:r>
              <a:rPr lang="en-US" sz="1050" dirty="0">
                <a:solidFill>
                  <a:schemeClr val="tx2"/>
                </a:solidFill>
                <a:hlinkClick r:id="rId3"/>
              </a:rPr>
              <a:t>Wikipedia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A93DD-83D8-4DFE-B2DC-DFF74A3BF682}"/>
              </a:ext>
            </a:extLst>
          </p:cNvPr>
          <p:cNvSpPr txBox="1"/>
          <p:nvPr/>
        </p:nvSpPr>
        <p:spPr>
          <a:xfrm>
            <a:off x="140970" y="634137"/>
            <a:ext cx="457835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Here are the biggest-selling drugs of 2018. Statins lead the list despite years of generic competition – which may be no surprise to pharma watchers. But the biggest gainer in 2018 was Keytruda, the cancer drug.</a:t>
            </a:r>
          </a:p>
        </p:txBody>
      </p:sp>
    </p:spTree>
    <p:extLst>
      <p:ext uri="{BB962C8B-B14F-4D97-AF65-F5344CB8AC3E}">
        <p14:creationId xmlns:p14="http://schemas.microsoft.com/office/powerpoint/2010/main" val="192716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6D8FFB"/>
      </a:accent1>
      <a:accent2>
        <a:srgbClr val="DD3B4E"/>
      </a:accent2>
      <a:accent3>
        <a:srgbClr val="91C32D"/>
      </a:accent3>
      <a:accent4>
        <a:srgbClr val="AB4CE0"/>
      </a:accent4>
      <a:accent5>
        <a:srgbClr val="20C0BC"/>
      </a:accent5>
      <a:accent6>
        <a:srgbClr val="F87720"/>
      </a:accent6>
      <a:hlink>
        <a:srgbClr val="8C83E4"/>
      </a:hlink>
      <a:folHlink>
        <a:srgbClr val="8C83E4"/>
      </a:folHlink>
    </a:clrScheme>
    <a:fontScheme name="Newspaper">
      <a:majorFont>
        <a:latin typeface="Segoe UI"/>
        <a:ea typeface=""/>
        <a:cs typeface=""/>
      </a:majorFont>
      <a:minorFont>
        <a:latin typeface="Cambr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50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Anand</dc:creator>
  <cp:lastModifiedBy>S Anand</cp:lastModifiedBy>
  <cp:revision>14</cp:revision>
  <dcterms:created xsi:type="dcterms:W3CDTF">2020-07-28T08:12:54Z</dcterms:created>
  <dcterms:modified xsi:type="dcterms:W3CDTF">2020-07-28T10:08:27Z</dcterms:modified>
</cp:coreProperties>
</file>