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3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4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5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6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8EF52-D04A-41FF-A367-D882972D25F9}">
          <p14:sldIdLst>
            <p14:sldId id="256"/>
          </p14:sldIdLst>
        </p14:section>
        <p14:section name="Test cases" id="{E5EE5493-2B4B-444A-A300-276FB44FD9FB}">
          <p14:sldIdLst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87" d="100"/>
          <a:sy n="87" d="100"/>
        </p:scale>
        <p:origin x="108" y="684"/>
      </p:cViewPr>
      <p:guideLst>
        <p:guide orient="horz" pos="436"/>
        <p:guide pos="160"/>
        <p:guide orient="horz" pos="4152"/>
        <p:guide pos="7529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98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7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9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10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11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6-405F-90CE-3636B8137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6-405F-90CE-3636B8137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6-405F-90CE-3636B813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95-4C34-8C37-23F138A1D0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3.4</c:v>
                </c:pt>
                <c:pt idx="1">
                  <c:v>2.4</c:v>
                </c:pt>
                <c:pt idx="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995-4C34-8C37-23F138A1D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208"/>
        <c:axId val="2058784064"/>
      </c:scatterChart>
      <c:valAx>
        <c:axId val="1740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84064"/>
        <c:crosses val="autoZero"/>
        <c:crossBetween val="midCat"/>
      </c:valAx>
      <c:valAx>
        <c:axId val="205878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6-4AF2-BF04-8148179FD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0-4F95-89BB-7DDAAD1C17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0-4F95-89BB-7DDAAD1C1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2844480"/>
        <c:axId val="1285705456"/>
      </c:areaChart>
      <c:dateAx>
        <c:axId val="2052844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705456"/>
        <c:crosses val="autoZero"/>
        <c:auto val="1"/>
        <c:lblOffset val="100"/>
        <c:baseTimeUnit val="months"/>
      </c:dateAx>
      <c:valAx>
        <c:axId val="128570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44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DD-43A9-B974-BDEB8B9A35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DD-43A9-B974-BDEB8B9A35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DD-43A9-B974-BDEB8B9A35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DD-43A9-B974-BDEB8B9A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052854480"/>
        <c:axId val="2058796128"/>
      </c:stockChart>
      <c:dateAx>
        <c:axId val="2052854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96128"/>
        <c:crosses val="autoZero"/>
        <c:auto val="1"/>
        <c:lblOffset val="100"/>
        <c:baseTimeUnit val="months"/>
      </c:dateAx>
      <c:valAx>
        <c:axId val="205879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D-49F5-881C-4558B490AD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D-49F5-881C-4558B490AD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D-49F5-881C-4558B490A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497407"/>
        <c:axId val="2003764735"/>
      </c:barChart>
      <c:catAx>
        <c:axId val="149049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64735"/>
        <c:crosses val="autoZero"/>
        <c:auto val="1"/>
        <c:lblAlgn val="ctr"/>
        <c:lblOffset val="100"/>
        <c:noMultiLvlLbl val="0"/>
      </c:catAx>
      <c:valAx>
        <c:axId val="200376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9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0497407"/>
        <c:axId val="2003764735"/>
      </c:lineChart>
      <c:catAx>
        <c:axId val="149049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64735"/>
        <c:crosses val="autoZero"/>
        <c:auto val="1"/>
        <c:lblAlgn val="ctr"/>
        <c:lblOffset val="100"/>
        <c:noMultiLvlLbl val="0"/>
      </c:catAx>
      <c:valAx>
        <c:axId val="200376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9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8-4069-8B0F-097DCE6F3A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8-4069-8B0F-097DCE6F3A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8-4069-8B0F-097DCE6F3A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8-4069-8B0F-097DCE6F3A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8-4069-8B0F-097DCE6F3A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8-4069-8B0F-097DCE6F3A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8-4069-8B0F-097DCE6F3A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8-4069-8B0F-097DCE6F3A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8-4069-8B0F-097DCE6F3A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8-4069-8B0F-097DCE6F3A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9A8-4069-8B0F-097DCE6F3A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9A8-4069-8B0F-097DCE6F3A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46113967"/>
        <c:axId val="2003779295"/>
      </c:barChart>
      <c:valAx>
        <c:axId val="2003779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13967"/>
        <c:crosses val="autoZero"/>
        <c:crossBetween val="between"/>
      </c:valAx>
      <c:catAx>
        <c:axId val="13461139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bandFmts>
          <c:bandFmt>
            <c:idx val="0"/>
            <c:spPr>
              <a:solidFill>
                <a:schemeClr val="accent1"/>
              </a:solidFill>
              <a:ln w="25400" cap="rnd">
                <a:round/>
              </a:ln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 w="25400" cap="rnd">
                <a:round/>
              </a:ln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 w="25400" cap="rnd">
                <a:round/>
              </a:ln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 w="25400" cap="rnd">
                <a:round/>
              </a:ln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 w="25400"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 w="25400"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</c:bandFmts>
        <c:axId val="1346113967"/>
        <c:axId val="2003779295"/>
        <c:axId val="2041612607"/>
      </c:surface3DChart>
      <c:valAx>
        <c:axId val="200377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13967"/>
        <c:crosses val="autoZero"/>
        <c:crossBetween val="midCat"/>
      </c:valAx>
      <c:catAx>
        <c:axId val="1346113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  <c:auto val="1"/>
        <c:lblAlgn val="ctr"/>
        <c:lblOffset val="100"/>
        <c:noMultiLvlLbl val="1"/>
      </c:catAx>
      <c:serAx>
        <c:axId val="204161260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none"/>
          </c:marker>
          <c:dPt>
            <c:idx val="1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1-C9B8-47E0-9725-8E83749F9FF9}"/>
              </c:ext>
            </c:extLst>
          </c:dPt>
          <c:dPt>
            <c:idx val="2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2-C9B8-47E0-9725-8E83749F9FF9}"/>
              </c:ext>
            </c:extLst>
          </c:dPt>
          <c:dPt>
            <c:idx val="3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3-C9B8-47E0-9725-8E83749F9FF9}"/>
              </c:ext>
            </c:extLst>
          </c:dPt>
          <c:dPt>
            <c:idx val="4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4-C9B8-47E0-9725-8E83749F9FF9}"/>
              </c:ext>
            </c:extLst>
          </c:dPt>
          <c:dPt>
            <c:idx val="5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5-C9B8-47E0-9725-8E83749F9FF9}"/>
              </c:ext>
            </c:extLst>
          </c:dPt>
          <c:dPt>
            <c:idx val="6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6-C9B8-47E0-9725-8E83749F9FF9}"/>
              </c:ext>
            </c:extLst>
          </c:dPt>
          <c:dPt>
            <c:idx val="7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7-C9B8-47E0-9725-8E83749F9FF9}"/>
              </c:ext>
            </c:extLst>
          </c:dPt>
          <c:dPt>
            <c:idx val="8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8-C9B8-47E0-9725-8E83749F9FF9}"/>
              </c:ext>
            </c:extLst>
          </c:dPt>
          <c:dPt>
            <c:idx val="9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9-C9B8-47E0-9725-8E83749F9FF9}"/>
              </c:ext>
            </c:extLst>
          </c:dPt>
          <c:dPt>
            <c:idx val="10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A-C9B8-47E0-9725-8E83749F9FF9}"/>
              </c:ext>
            </c:extLst>
          </c:dPt>
          <c:dPt>
            <c:idx val="11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B-C9B8-47E0-9725-8E83749F9FF9}"/>
              </c:ext>
            </c:extLst>
          </c:dPt>
          <c:dPt>
            <c:idx val="12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C-C9B8-47E0-9725-8E83749F9FF9}"/>
              </c:ext>
            </c:extLst>
          </c:dPt>
          <c:dPt>
            <c:idx val="13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D-C9B8-47E0-9725-8E83749F9FF9}"/>
              </c:ext>
            </c:extLst>
          </c:dPt>
          <c:dPt>
            <c:idx val="14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E-C9B8-47E0-9725-8E83749F9FF9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113967"/>
        <c:axId val="2003779295"/>
      </c:radarChart>
      <c:valAx>
        <c:axId val="200377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13967"/>
        <c:crosses val="autoZero"/>
        <c:crossBetween val="between"/>
      </c:valAx>
      <c:catAx>
        <c:axId val="1346113967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  <c:auto val="1"/>
        <c:lblAlgn val="ctr"/>
        <c:lblOffset val="100"/>
        <c:noMultiLvlLbl val="1"/>
      </c:catAx>
      <c:spPr>
        <a:noFill/>
        <a:ln>
          <a:noFill/>
        </a:ln>
        <a:effectLst/>
        <a:sp3d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668559"/>
        <c:axId val="585131759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8668559"/>
        <c:axId val="585131759"/>
      </c:barChar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135919"/>
        <c:axId val="585140911"/>
      </c:scatterChart>
      <c:catAx>
        <c:axId val="2038668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31759"/>
        <c:crosses val="autoZero"/>
        <c:auto val="1"/>
        <c:lblAlgn val="ctr"/>
        <c:lblOffset val="100"/>
        <c:noMultiLvlLbl val="0"/>
      </c:catAx>
      <c:valAx>
        <c:axId val="58513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668559"/>
        <c:crosses val="autoZero"/>
        <c:crossBetween val="between"/>
      </c:valAx>
      <c:valAx>
        <c:axId val="5851409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35919"/>
        <c:crosses val="max"/>
        <c:crossBetween val="midCat"/>
      </c:valAx>
      <c:valAx>
        <c:axId val="585135919"/>
        <c:scaling>
          <c:orientation val="minMax"/>
        </c:scaling>
        <c:delete val="1"/>
        <c:axPos val="b"/>
        <c:majorTickMark val="out"/>
        <c:minorTickMark val="none"/>
        <c:tickLblPos val="nextTo"/>
        <c:crossAx val="5851409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5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5091-4357-9CE5-4C4B8F8B322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Z-Values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bubbleSize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5091-4357-9CE5-4C4B8F8B3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761140032"/>
        <c:axId val="2058784480"/>
      </c:bubbleChart>
      <c:valAx>
        <c:axId val="176114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84480"/>
        <c:crosses val="autoZero"/>
        <c:crossBetween val="midCat"/>
      </c:valAx>
      <c:valAx>
        <c:axId val="205878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140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7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700"/>
            <a:t>Chart Title</a:t>
          </a:r>
        </a:p>
      </cx:txPr>
    </cx:title>
    <cx:plotArea>
      <cx:plotAreaRegion>
        <cx:series layoutId="treemap" uniqueId="{2EDC6EC4-EA49-437B-A091-A5F608BF48AF}">
          <cx:tx>
            <cx:txData>
              <cx:f>Sheet1!$D$1</cx:f>
              <cx:v>Series1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700" b="0" i="0">
                    <a:solidFill>
                      <a:srgbClr val="FFFFFF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700"/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500"/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7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700"/>
            <a:t>Chart Title</a:t>
          </a:r>
        </a:p>
      </cx:txPr>
    </cx:title>
    <cx:plotArea>
      <cx:plotAreaRegion>
        <cx:series layoutId="sunburst" uniqueId="{2EDC6EC4-EA49-437B-A091-A5F608BF48AF}">
          <cx:tx>
            <cx:txData>
              <cx:f>Sheet1!$D$1</cx:f>
              <cx:v>Series1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700" b="0" i="0">
                    <a:solidFill>
                      <a:srgbClr val="FFFFFF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700"/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500"/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500"/>
            <a:t>Chart Title</a:t>
          </a:r>
        </a:p>
      </cx:txPr>
    </cx:title>
    <cx:plotArea>
      <cx:plotAreaRegion>
        <cx:series layoutId="clusteredColumn" uniqueId="{A01608F6-2BDC-4375-A8E4-3C242E03D894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6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600"/>
            <a:t>Chart Title</a:t>
          </a:r>
        </a:p>
      </cx:txPr>
    </cx:title>
    <cx:plotArea>
      <cx:plotAreaRegion>
        <cx:series layoutId="boxWhisker" uniqueId="{D493C33E-7166-4031-827A-32B4F9468A4C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E664B77-C659-4BDA-AC81-F429CC50EE5B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B280FF7-70DF-42AD-944D-8F894638D0D9}">
          <cx:tx>
            <cx:txData>
              <cx:f>Sheet1!$D$1</cx:f>
              <cx:v>Series3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6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6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6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600"/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4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400"/>
            <a:t>Chart Title</a:t>
          </a:r>
        </a:p>
      </cx:txPr>
    </cx:title>
    <cx:plotArea>
      <cx:plotAreaRegion>
        <cx:series layoutId="waterfall" uniqueId="{5894761B-A3A5-477B-8CEA-E2F2F47597CC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400" b="0" i="0">
                    <a:solidFill>
                      <a:srgbClr val="595959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400"/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4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4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4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400"/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4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400"/>
        </a:p>
      </cx:txPr>
    </cx:legend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500"/>
            <a:t>Chart Title</a:t>
          </a:r>
        </a:p>
      </cx:txPr>
    </cx:title>
    <cx:plotArea>
      <cx:plotAreaRegion>
        <cx:series layoutId="funnel" uniqueId="{99DF0F49-1224-4E55-B765-487AD923AA87}">
          <cx:tx>
            <cx:txData>
              <cx:f>Sheet1!$B$1</cx:f>
              <cx:v>Series1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500" b="0" i="0">
                    <a:solidFill>
                      <a:srgbClr val="595959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500"/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38901-52B9-4B2C-96AC-A03A2ECE86A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6AAAB-5530-4350-94B2-0BA99BFAF5AD}">
      <dgm:prSet phldrT="[Text]"/>
      <dgm:spPr/>
      <dgm:t>
        <a:bodyPr/>
        <a:lstStyle/>
        <a:p>
          <a:r>
            <a:rPr lang="en-IN" dirty="0"/>
            <a:t>Smart</a:t>
          </a:r>
          <a:endParaRPr lang="en-US" dirty="0"/>
        </a:p>
      </dgm:t>
    </dgm:pt>
    <dgm:pt modelId="{8C3E2B36-E116-4BE0-9D0F-4F33F5DA6116}" type="parTrans" cxnId="{13100DDC-2E0B-4A4F-A47B-ED8AC067A396}">
      <dgm:prSet/>
      <dgm:spPr/>
      <dgm:t>
        <a:bodyPr/>
        <a:lstStyle/>
        <a:p>
          <a:endParaRPr lang="en-US"/>
        </a:p>
      </dgm:t>
    </dgm:pt>
    <dgm:pt modelId="{13BA94E1-6250-4024-89D6-6B4173782745}" type="sibTrans" cxnId="{13100DDC-2E0B-4A4F-A47B-ED8AC067A396}">
      <dgm:prSet/>
      <dgm:spPr/>
      <dgm:t>
        <a:bodyPr/>
        <a:lstStyle/>
        <a:p>
          <a:endParaRPr lang="en-US"/>
        </a:p>
      </dgm:t>
    </dgm:pt>
    <dgm:pt modelId="{AE7210EB-ADB4-4AEB-996F-4F3F6BF40AE7}">
      <dgm:prSet phldrT="[Text]"/>
      <dgm:spPr/>
      <dgm:t>
        <a:bodyPr/>
        <a:lstStyle/>
        <a:p>
          <a:r>
            <a:rPr lang="en-IN" dirty="0"/>
            <a:t>Art</a:t>
          </a:r>
          <a:endParaRPr lang="en-US" dirty="0"/>
        </a:p>
      </dgm:t>
    </dgm:pt>
    <dgm:pt modelId="{02D702E4-F903-4C38-B359-4971B4EAFB31}" type="parTrans" cxnId="{7AAE5DF7-7C6A-4EF5-8E28-6241359CC644}">
      <dgm:prSet/>
      <dgm:spPr/>
      <dgm:t>
        <a:bodyPr/>
        <a:lstStyle/>
        <a:p>
          <a:endParaRPr lang="en-US"/>
        </a:p>
      </dgm:t>
    </dgm:pt>
    <dgm:pt modelId="{81CC607B-73CC-4AB2-B85C-FCE51AA72DF9}" type="sibTrans" cxnId="{7AAE5DF7-7C6A-4EF5-8E28-6241359CC644}">
      <dgm:prSet/>
      <dgm:spPr/>
      <dgm:t>
        <a:bodyPr/>
        <a:lstStyle/>
        <a:p>
          <a:endParaRPr lang="en-US"/>
        </a:p>
      </dgm:t>
    </dgm:pt>
    <dgm:pt modelId="{E22A0410-48ED-4A5D-94D8-C2B5C6515962}" type="pres">
      <dgm:prSet presAssocID="{5A938901-52B9-4B2C-96AC-A03A2ECE86A6}" presName="diagram" presStyleCnt="0">
        <dgm:presLayoutVars>
          <dgm:dir/>
          <dgm:resizeHandles val="exact"/>
        </dgm:presLayoutVars>
      </dgm:prSet>
      <dgm:spPr/>
    </dgm:pt>
    <dgm:pt modelId="{31867945-EBA9-467D-BA90-BA1516E85BF6}" type="pres">
      <dgm:prSet presAssocID="{1756AAAB-5530-4350-94B2-0BA99BFAF5AD}" presName="node" presStyleLbl="node1" presStyleIdx="0" presStyleCnt="2">
        <dgm:presLayoutVars>
          <dgm:bulletEnabled val="1"/>
        </dgm:presLayoutVars>
      </dgm:prSet>
      <dgm:spPr/>
    </dgm:pt>
    <dgm:pt modelId="{DB48FF4C-796E-4CE9-AFED-C750448DCC45}" type="pres">
      <dgm:prSet presAssocID="{13BA94E1-6250-4024-89D6-6B4173782745}" presName="sibTrans" presStyleCnt="0"/>
      <dgm:spPr/>
    </dgm:pt>
    <dgm:pt modelId="{A8940926-6FB3-424E-AF02-767E6FF95391}" type="pres">
      <dgm:prSet presAssocID="{AE7210EB-ADB4-4AEB-996F-4F3F6BF40AE7}" presName="node" presStyleLbl="node1" presStyleIdx="1" presStyleCnt="2">
        <dgm:presLayoutVars>
          <dgm:bulletEnabled val="1"/>
        </dgm:presLayoutVars>
      </dgm:prSet>
      <dgm:spPr/>
    </dgm:pt>
  </dgm:ptLst>
  <dgm:cxnLst>
    <dgm:cxn modelId="{F1F5C730-5763-49A2-BFA7-87FE80CA94F0}" type="presOf" srcId="{AE7210EB-ADB4-4AEB-996F-4F3F6BF40AE7}" destId="{A8940926-6FB3-424E-AF02-767E6FF95391}" srcOrd="0" destOrd="0" presId="urn:microsoft.com/office/officeart/2005/8/layout/default"/>
    <dgm:cxn modelId="{353F4162-5467-4D66-B697-54D74B3CF0B5}" type="presOf" srcId="{5A938901-52B9-4B2C-96AC-A03A2ECE86A6}" destId="{E22A0410-48ED-4A5D-94D8-C2B5C6515962}" srcOrd="0" destOrd="0" presId="urn:microsoft.com/office/officeart/2005/8/layout/default"/>
    <dgm:cxn modelId="{00899EAC-84AA-4B37-9FAF-20ACA2575AD2}" type="presOf" srcId="{1756AAAB-5530-4350-94B2-0BA99BFAF5AD}" destId="{31867945-EBA9-467D-BA90-BA1516E85BF6}" srcOrd="0" destOrd="0" presId="urn:microsoft.com/office/officeart/2005/8/layout/default"/>
    <dgm:cxn modelId="{13100DDC-2E0B-4A4F-A47B-ED8AC067A396}" srcId="{5A938901-52B9-4B2C-96AC-A03A2ECE86A6}" destId="{1756AAAB-5530-4350-94B2-0BA99BFAF5AD}" srcOrd="0" destOrd="0" parTransId="{8C3E2B36-E116-4BE0-9D0F-4F33F5DA6116}" sibTransId="{13BA94E1-6250-4024-89D6-6B4173782745}"/>
    <dgm:cxn modelId="{7AAE5DF7-7C6A-4EF5-8E28-6241359CC644}" srcId="{5A938901-52B9-4B2C-96AC-A03A2ECE86A6}" destId="{AE7210EB-ADB4-4AEB-996F-4F3F6BF40AE7}" srcOrd="1" destOrd="0" parTransId="{02D702E4-F903-4C38-B359-4971B4EAFB31}" sibTransId="{81CC607B-73CC-4AB2-B85C-FCE51AA72DF9}"/>
    <dgm:cxn modelId="{17102E2C-195E-40FC-AEB1-A52A2865E9D2}" type="presParOf" srcId="{E22A0410-48ED-4A5D-94D8-C2B5C6515962}" destId="{31867945-EBA9-467D-BA90-BA1516E85BF6}" srcOrd="0" destOrd="0" presId="urn:microsoft.com/office/officeart/2005/8/layout/default"/>
    <dgm:cxn modelId="{ADA69325-C35C-4072-8124-7FD616209B57}" type="presParOf" srcId="{E22A0410-48ED-4A5D-94D8-C2B5C6515962}" destId="{DB48FF4C-796E-4CE9-AFED-C750448DCC45}" srcOrd="1" destOrd="0" presId="urn:microsoft.com/office/officeart/2005/8/layout/default"/>
    <dgm:cxn modelId="{986F3FDE-0107-44D3-889B-321D9B872112}" type="presParOf" srcId="{E22A0410-48ED-4A5D-94D8-C2B5C6515962}" destId="{A8940926-6FB3-424E-AF02-767E6FF9539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67945-EBA9-467D-BA90-BA1516E85BF6}">
      <dsp:nvSpPr>
        <dsp:cNvPr id="0" name=""/>
        <dsp:cNvSpPr/>
      </dsp:nvSpPr>
      <dsp:spPr>
        <a:xfrm>
          <a:off x="318012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Smart</a:t>
          </a:r>
          <a:endParaRPr lang="en-US" sz="3000" kern="1200" dirty="0"/>
        </a:p>
      </dsp:txBody>
      <dsp:txXfrm>
        <a:off x="318012" y="236"/>
        <a:ext cx="1249760" cy="749856"/>
      </dsp:txXfrm>
    </dsp:sp>
    <dsp:sp modelId="{A8940926-6FB3-424E-AF02-767E6FF95391}">
      <dsp:nvSpPr>
        <dsp:cNvPr id="0" name=""/>
        <dsp:cNvSpPr/>
      </dsp:nvSpPr>
      <dsp:spPr>
        <a:xfrm>
          <a:off x="1692749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Art</a:t>
          </a:r>
          <a:endParaRPr lang="en-US" sz="3000" kern="1200" dirty="0"/>
        </a:p>
      </dsp:txBody>
      <dsp:txXfrm>
        <a:off x="1692749" y="236"/>
        <a:ext cx="1249760" cy="749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91439"/>
            <a:ext cx="11704323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39" y="91439"/>
            <a:ext cx="11704323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39" y="831272"/>
            <a:ext cx="11704323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39" y="6492240"/>
            <a:ext cx="18288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9623" y="6490967"/>
            <a:ext cx="8958348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27725" y="6490967"/>
            <a:ext cx="73152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microsoft.com/office/2014/relationships/chartEx" Target="../charts/chartEx2.xml"/><Relationship Id="rId18" Type="http://schemas.openxmlformats.org/officeDocument/2006/relationships/image" Target="../media/image9.png"/><Relationship Id="rId26" Type="http://schemas.openxmlformats.org/officeDocument/2006/relationships/chart" Target="../charts/chart11.xml"/><Relationship Id="rId3" Type="http://schemas.openxmlformats.org/officeDocument/2006/relationships/chart" Target="../charts/chart4.xml"/><Relationship Id="rId21" Type="http://schemas.microsoft.com/office/2014/relationships/chartEx" Target="../charts/chartEx6.xml"/><Relationship Id="rId7" Type="http://schemas.microsoft.com/office/2014/relationships/chartEx" Target="../charts/chartEx1.xml"/><Relationship Id="rId12" Type="http://schemas.openxmlformats.org/officeDocument/2006/relationships/image" Target="../media/image6.png"/><Relationship Id="rId17" Type="http://schemas.microsoft.com/office/2014/relationships/chartEx" Target="../charts/chartEx4.xml"/><Relationship Id="rId25" Type="http://schemas.openxmlformats.org/officeDocument/2006/relationships/chart" Target="../charts/chart10.xml"/><Relationship Id="rId2" Type="http://schemas.openxmlformats.org/officeDocument/2006/relationships/chart" Target="../charts/chart3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24" Type="http://schemas.openxmlformats.org/officeDocument/2006/relationships/chart" Target="../charts/chart9.xml"/><Relationship Id="rId5" Type="http://schemas.openxmlformats.org/officeDocument/2006/relationships/chart" Target="../charts/chart6.xml"/><Relationship Id="rId15" Type="http://schemas.microsoft.com/office/2014/relationships/chartEx" Target="../charts/chartEx3.xml"/><Relationship Id="rId23" Type="http://schemas.openxmlformats.org/officeDocument/2006/relationships/chart" Target="../charts/chart8.xml"/><Relationship Id="rId28" Type="http://schemas.openxmlformats.org/officeDocument/2006/relationships/chart" Target="../charts/chart13.xml"/><Relationship Id="rId19" Type="http://schemas.microsoft.com/office/2014/relationships/chartEx" Target="../charts/chartEx5.xml"/><Relationship Id="rId4" Type="http://schemas.openxmlformats.org/officeDocument/2006/relationships/chart" Target="../charts/chart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hyperlink" Target="https://t.co/" TargetMode="External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chart" Target="../charts/chart1.xml"/><Relationship Id="rId1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.pptx" TargetMode="External"/><Relationship Id="rId3" Type="http://schemas.openxmlformats.org/officeDocument/2006/relationships/hyperlink" Target="file.xlsx" TargetMode="External"/><Relationship Id="rId7" Type="http://schemas.openxmlformats.org/officeDocument/2006/relationships/hyperlink" Target="https://t.co/" TargetMode="External"/><Relationship Id="rId2" Type="http://schemas.openxmlformats.org/officeDocument/2006/relationships/hyperlink" Target="https://gramen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t.co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B1479-D001-4673-A49B-BDC08A7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Input2.pptx – test cases </a:t>
            </a:r>
            <a:r>
              <a:rPr lang="en-US"/>
              <a:t>for pptgen2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B456-B644-4E11-BB6C-33FC5206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test_chart</a:t>
            </a:r>
            <a:endParaRPr lang="en-US" dirty="0"/>
          </a:p>
        </p:txBody>
      </p:sp>
      <p:graphicFrame>
        <p:nvGraphicFramePr>
          <p:cNvPr id="5" name="Column Chart">
            <a:extLst>
              <a:ext uri="{FF2B5EF4-FFF2-40B4-BE49-F238E27FC236}">
                <a16:creationId xmlns:a16="http://schemas.microsoft.com/office/drawing/2014/main" id="{865BDD9A-7228-4648-ACF0-C7743B843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153501"/>
              </p:ext>
            </p:extLst>
          </p:nvPr>
        </p:nvGraphicFramePr>
        <p:xfrm>
          <a:off x="2438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Line Chart">
            <a:extLst>
              <a:ext uri="{FF2B5EF4-FFF2-40B4-BE49-F238E27FC236}">
                <a16:creationId xmlns:a16="http://schemas.microsoft.com/office/drawing/2014/main" id="{A8BA6150-50B7-463A-A56D-38590DCF7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217959"/>
              </p:ext>
            </p:extLst>
          </p:nvPr>
        </p:nvGraphicFramePr>
        <p:xfrm>
          <a:off x="20726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Bar Chart">
            <a:extLst>
              <a:ext uri="{FF2B5EF4-FFF2-40B4-BE49-F238E27FC236}">
                <a16:creationId xmlns:a16="http://schemas.microsoft.com/office/drawing/2014/main" id="{791BD9D4-369E-424E-A0EB-C90201047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777100"/>
              </p:ext>
            </p:extLst>
          </p:nvPr>
        </p:nvGraphicFramePr>
        <p:xfrm>
          <a:off x="57302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Surface Chart">
            <a:extLst>
              <a:ext uri="{FF2B5EF4-FFF2-40B4-BE49-F238E27FC236}">
                <a16:creationId xmlns:a16="http://schemas.microsoft.com/office/drawing/2014/main" id="{7C3FC47C-9AAF-4C41-8273-B779C8295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371672"/>
              </p:ext>
            </p:extLst>
          </p:nvPr>
        </p:nvGraphicFramePr>
        <p:xfrm>
          <a:off x="20726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Radar Chart">
            <a:extLst>
              <a:ext uri="{FF2B5EF4-FFF2-40B4-BE49-F238E27FC236}">
                <a16:creationId xmlns:a16="http://schemas.microsoft.com/office/drawing/2014/main" id="{C8C2AF4C-5029-4494-BEF6-D9AFFA864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378012"/>
              </p:ext>
            </p:extLst>
          </p:nvPr>
        </p:nvGraphicFramePr>
        <p:xfrm>
          <a:off x="39014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Treemap Chart">
                <a:extLst>
                  <a:ext uri="{FF2B5EF4-FFF2-40B4-BE49-F238E27FC236}">
                    <a16:creationId xmlns:a16="http://schemas.microsoft.com/office/drawing/2014/main" id="{011140AB-7E37-48DF-AFDE-78CE2EEAC0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7922646"/>
                  </p:ext>
                </p:extLst>
              </p:nvPr>
            </p:nvGraphicFramePr>
            <p:xfrm>
              <a:off x="57302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Treemap Chart">
                <a:extLst>
                  <a:ext uri="{FF2B5EF4-FFF2-40B4-BE49-F238E27FC236}">
                    <a16:creationId xmlns:a16="http://schemas.microsoft.com/office/drawing/2014/main" id="{011140AB-7E37-48DF-AFDE-78CE2EEAC0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02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Sunburst Chart">
                <a:extLst>
                  <a:ext uri="{FF2B5EF4-FFF2-40B4-BE49-F238E27FC236}">
                    <a16:creationId xmlns:a16="http://schemas.microsoft.com/office/drawing/2014/main" id="{972C7FED-FE6A-478C-AA76-48189A460D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7586708"/>
                  </p:ext>
                </p:extLst>
              </p:nvPr>
            </p:nvGraphicFramePr>
            <p:xfrm>
              <a:off x="75590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2" name="Sunburst Chart">
                <a:extLst>
                  <a:ext uri="{FF2B5EF4-FFF2-40B4-BE49-F238E27FC236}">
                    <a16:creationId xmlns:a16="http://schemas.microsoft.com/office/drawing/2014/main" id="{972C7FED-FE6A-478C-AA76-48189A460D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590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Histogram Chart">
                <a:extLst>
                  <a:ext uri="{FF2B5EF4-FFF2-40B4-BE49-F238E27FC236}">
                    <a16:creationId xmlns:a16="http://schemas.microsoft.com/office/drawing/2014/main" id="{BAC7D717-76FA-4F90-A00C-927CEA374D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25869481"/>
                  </p:ext>
                </p:extLst>
              </p:nvPr>
            </p:nvGraphicFramePr>
            <p:xfrm>
              <a:off x="93878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27" name="Histogram Chart">
                <a:extLst>
                  <a:ext uri="{FF2B5EF4-FFF2-40B4-BE49-F238E27FC236}">
                    <a16:creationId xmlns:a16="http://schemas.microsoft.com/office/drawing/2014/main" id="{BAC7D717-76FA-4F90-A00C-927CEA374D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78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Box &amp; Whisker Chart">
                <a:extLst>
                  <a:ext uri="{FF2B5EF4-FFF2-40B4-BE49-F238E27FC236}">
                    <a16:creationId xmlns:a16="http://schemas.microsoft.com/office/drawing/2014/main" id="{2B17A3AA-C08C-426D-9021-F778FB9D89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51567160"/>
                  </p:ext>
                </p:extLst>
              </p:nvPr>
            </p:nvGraphicFramePr>
            <p:xfrm>
              <a:off x="2438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30" name="Box &amp; Whisker Chart">
                <a:extLst>
                  <a:ext uri="{FF2B5EF4-FFF2-40B4-BE49-F238E27FC236}">
                    <a16:creationId xmlns:a16="http://schemas.microsoft.com/office/drawing/2014/main" id="{2B17A3AA-C08C-426D-9021-F778FB9D89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8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3" name="Waterfall Chart">
                <a:extLst>
                  <a:ext uri="{FF2B5EF4-FFF2-40B4-BE49-F238E27FC236}">
                    <a16:creationId xmlns:a16="http://schemas.microsoft.com/office/drawing/2014/main" id="{466769F6-4C88-4D9C-BD8D-1BEF0B4AE5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89149395"/>
                  </p:ext>
                </p:extLst>
              </p:nvPr>
            </p:nvGraphicFramePr>
            <p:xfrm>
              <a:off x="20726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33" name="Waterfall Chart">
                <a:extLst>
                  <a:ext uri="{FF2B5EF4-FFF2-40B4-BE49-F238E27FC236}">
                    <a16:creationId xmlns:a16="http://schemas.microsoft.com/office/drawing/2014/main" id="{466769F6-4C88-4D9C-BD8D-1BEF0B4AE5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726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6" name="Funnel Chart">
                <a:extLst>
                  <a:ext uri="{FF2B5EF4-FFF2-40B4-BE49-F238E27FC236}">
                    <a16:creationId xmlns:a16="http://schemas.microsoft.com/office/drawing/2014/main" id="{02EC1137-A513-46A0-800C-69570D5374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1588348"/>
                  </p:ext>
                </p:extLst>
              </p:nvPr>
            </p:nvGraphicFramePr>
            <p:xfrm>
              <a:off x="39014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36" name="Funnel Chart">
                <a:extLst>
                  <a:ext uri="{FF2B5EF4-FFF2-40B4-BE49-F238E27FC236}">
                    <a16:creationId xmlns:a16="http://schemas.microsoft.com/office/drawing/2014/main" id="{02EC1137-A513-46A0-800C-69570D5374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014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0" name="Combo Chart">
            <a:extLst>
              <a:ext uri="{FF2B5EF4-FFF2-40B4-BE49-F238E27FC236}">
                <a16:creationId xmlns:a16="http://schemas.microsoft.com/office/drawing/2014/main" id="{CF950D6A-536D-4332-ADEE-55D3A9B1C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969234"/>
              </p:ext>
            </p:extLst>
          </p:nvPr>
        </p:nvGraphicFramePr>
        <p:xfrm>
          <a:off x="5730239" y="45445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14" name="Bubble Chart">
            <a:extLst>
              <a:ext uri="{FF2B5EF4-FFF2-40B4-BE49-F238E27FC236}">
                <a16:creationId xmlns:a16="http://schemas.microsoft.com/office/drawing/2014/main" id="{26F84383-B153-45F3-BB1A-2DA71A45A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82235"/>
              </p:ext>
            </p:extLst>
          </p:nvPr>
        </p:nvGraphicFramePr>
        <p:xfrm>
          <a:off x="2438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17" name="XY Chart">
            <a:extLst>
              <a:ext uri="{FF2B5EF4-FFF2-40B4-BE49-F238E27FC236}">
                <a16:creationId xmlns:a16="http://schemas.microsoft.com/office/drawing/2014/main" id="{A8AD9BB6-63C3-4DDB-A30E-4864865A9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217637"/>
              </p:ext>
            </p:extLst>
          </p:nvPr>
        </p:nvGraphicFramePr>
        <p:xfrm>
          <a:off x="93878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3" name="Pie Chart">
            <a:extLst>
              <a:ext uri="{FF2B5EF4-FFF2-40B4-BE49-F238E27FC236}">
                <a16:creationId xmlns:a16="http://schemas.microsoft.com/office/drawing/2014/main" id="{7A7BA46F-6F11-48E2-AB94-A201551AA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66373"/>
              </p:ext>
            </p:extLst>
          </p:nvPr>
        </p:nvGraphicFramePr>
        <p:xfrm>
          <a:off x="39014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31" name="Area Chart">
            <a:extLst>
              <a:ext uri="{FF2B5EF4-FFF2-40B4-BE49-F238E27FC236}">
                <a16:creationId xmlns:a16="http://schemas.microsoft.com/office/drawing/2014/main" id="{DC334B01-19C3-49DD-A5EE-D7FBCB9E3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473517"/>
              </p:ext>
            </p:extLst>
          </p:nvPr>
        </p:nvGraphicFramePr>
        <p:xfrm>
          <a:off x="75590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5" name="Stock Chart">
            <a:extLst>
              <a:ext uri="{FF2B5EF4-FFF2-40B4-BE49-F238E27FC236}">
                <a16:creationId xmlns:a16="http://schemas.microsoft.com/office/drawing/2014/main" id="{5FE788EE-630D-4367-8F9D-63E4450C6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131124"/>
              </p:ext>
            </p:extLst>
          </p:nvPr>
        </p:nvGraphicFramePr>
        <p:xfrm>
          <a:off x="7559039" y="45445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</p:spTree>
    <p:extLst>
      <p:ext uri="{BB962C8B-B14F-4D97-AF65-F5344CB8AC3E}">
        <p14:creationId xmlns:p14="http://schemas.microsoft.com/office/powerpoint/2010/main" val="30143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this slide after renumbering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CF6-4202-4E28-93C8-558550A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test_position</a:t>
            </a:r>
            <a:r>
              <a:rPr lang="en-US" dirty="0"/>
              <a:t> </a:t>
            </a:r>
            <a:r>
              <a:rPr lang="en-US" dirty="0" err="1"/>
              <a:t>test_img</a:t>
            </a:r>
            <a:r>
              <a:rPr lang="en-US" dirty="0"/>
              <a:t> </a:t>
            </a:r>
            <a:r>
              <a:rPr lang="en-US" dirty="0" err="1"/>
              <a:t>test_clone</a:t>
            </a:r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8981C51-8757-4555-BB28-80D228AC9E69}"/>
              </a:ext>
            </a:extLst>
          </p:cNvPr>
          <p:cNvSpPr/>
          <p:nvPr/>
        </p:nvSpPr>
        <p:spPr>
          <a:xfrm>
            <a:off x="3995735" y="1077616"/>
            <a:ext cx="1695665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Rectangle 1’s fill, stroke, opacity, etc are changed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3D66A137-688C-4F34-8F8C-5CAB3BAF3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9" y="4241676"/>
            <a:ext cx="1604946" cy="1520455"/>
          </a:xfrm>
          <a:prstGeom prst="rect">
            <a:avLst/>
          </a:prstGeom>
        </p:spPr>
      </p:pic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2DE03DB6-8B61-40B8-8909-EB52E0DB8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288149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" name="Group 1">
            <a:extLst>
              <a:ext uri="{FF2B5EF4-FFF2-40B4-BE49-F238E27FC236}">
                <a16:creationId xmlns:a16="http://schemas.microsoft.com/office/drawing/2014/main" id="{A9B1E7F4-6E53-4E87-A6A8-EF5FAA4F695A}"/>
              </a:ext>
            </a:extLst>
          </p:cNvPr>
          <p:cNvGrpSpPr/>
          <p:nvPr/>
        </p:nvGrpSpPr>
        <p:grpSpPr>
          <a:xfrm>
            <a:off x="4223274" y="1724753"/>
            <a:ext cx="1240596" cy="1515214"/>
            <a:chOff x="9804600" y="5306623"/>
            <a:chExt cx="497648" cy="641580"/>
          </a:xfrm>
        </p:grpSpPr>
        <p:pic>
          <p:nvPicPr>
            <p:cNvPr id="5" name="Picture">
              <a:extLst>
                <a:ext uri="{FF2B5EF4-FFF2-40B4-BE49-F238E27FC236}">
                  <a16:creationId xmlns:a16="http://schemas.microsoft.com/office/drawing/2014/main" id="{F06DB9A8-7950-4049-B71E-C1DC2482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6" name="Caption">
              <a:extLst>
                <a:ext uri="{FF2B5EF4-FFF2-40B4-BE49-F238E27FC236}">
                  <a16:creationId xmlns:a16="http://schemas.microsoft.com/office/drawing/2014/main" id="{465C873B-E7B0-4841-B5F5-12AF4FE99654}"/>
                </a:ext>
              </a:extLst>
            </p:cNvPr>
            <p:cNvSpPr txBox="1"/>
            <p:nvPr/>
          </p:nvSpPr>
          <p:spPr>
            <a:xfrm>
              <a:off x="9804600" y="5830915"/>
              <a:ext cx="497648" cy="11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Grouped image</a:t>
              </a:r>
            </a:p>
          </p:txBody>
        </p:sp>
      </p:grp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3D3A014-3AEB-449D-A0DC-EE3D009A1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6073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D7180F8F-0425-4EE7-BA4B-27EB61760BD7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graphicFrame>
        <p:nvGraphicFramePr>
          <p:cNvPr id="9" name="Diagram 1">
            <a:extLst>
              <a:ext uri="{FF2B5EF4-FFF2-40B4-BE49-F238E27FC236}">
                <a16:creationId xmlns:a16="http://schemas.microsoft.com/office/drawing/2014/main" id="{C9008697-440A-4894-97B5-D4A4BA36A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007184"/>
              </p:ext>
            </p:extLst>
          </p:nvPr>
        </p:nvGraphicFramePr>
        <p:xfrm>
          <a:off x="6096000" y="2767578"/>
          <a:ext cx="3260522" cy="75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Audio 1">
            <a:hlinkClick r:id="" action="ppaction://media"/>
            <a:extLst>
              <a:ext uri="{FF2B5EF4-FFF2-40B4-BE49-F238E27FC236}">
                <a16:creationId xmlns:a16="http://schemas.microsoft.com/office/drawing/2014/main" id="{1BFAEBA9-BADD-4349-840F-DC7666C804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12" name="Freeform 1">
            <a:hlinkClick r:id="rId12"/>
            <a:extLst>
              <a:ext uri="{FF2B5EF4-FFF2-40B4-BE49-F238E27FC236}">
                <a16:creationId xmlns:a16="http://schemas.microsoft.com/office/drawing/2014/main" id="{FC00A8C3-655A-4E8A-A75E-DCE29DBE2AEF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1"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227384"/>
                  </p:ext>
                </p:extLst>
              </p:nvPr>
            </p:nvGraphicFramePr>
            <p:xfrm>
              <a:off x="8900161" y="9715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5EE5493-2B4B-444A-A300-276FB44FD9FB}">
                    <psez:zmPr id="{5663F815-00B9-4390-AC6C-CC7F12461B2D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0161" y="971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5" name="Word Art 1">
            <a:extLst>
              <a:ext uri="{FF2B5EF4-FFF2-40B4-BE49-F238E27FC236}">
                <a16:creationId xmlns:a16="http://schemas.microsoft.com/office/drawing/2014/main" id="{E60C2B38-4E23-4D8E-B88B-0BE37238A76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/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">
            <a:extLst>
              <a:ext uri="{FF2B5EF4-FFF2-40B4-BE49-F238E27FC236}">
                <a16:creationId xmlns:a16="http://schemas.microsoft.com/office/drawing/2014/main" id="{17B79F6B-37BE-44A8-B835-30FC520CC65E}"/>
              </a:ext>
            </a:extLst>
          </p:cNvPr>
          <p:cNvGrpSpPr/>
          <p:nvPr/>
        </p:nvGrpSpPr>
        <p:grpSpPr>
          <a:xfrm>
            <a:off x="3122518" y="4442061"/>
            <a:ext cx="2005586" cy="1242054"/>
            <a:chOff x="243839" y="4345792"/>
            <a:chExt cx="2316481" cy="1434592"/>
          </a:xfrm>
        </p:grpSpPr>
        <p:sp>
          <p:nvSpPr>
            <p:cNvPr id="11" name="Container">
              <a:extLst>
                <a:ext uri="{FF2B5EF4-FFF2-40B4-BE49-F238E27FC236}">
                  <a16:creationId xmlns:a16="http://schemas.microsoft.com/office/drawing/2014/main" id="{E98336F6-7DB8-4C43-93EE-3BDB6092EA67}"/>
                </a:ext>
              </a:extLst>
            </p:cNvPr>
            <p:cNvSpPr/>
            <p:nvPr/>
          </p:nvSpPr>
          <p:spPr>
            <a:xfrm>
              <a:off x="243839" y="4345792"/>
              <a:ext cx="2316481" cy="143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Subgroups</a:t>
              </a:r>
            </a:p>
          </p:txBody>
        </p:sp>
        <p:grpSp>
          <p:nvGrpSpPr>
            <p:cNvPr id="13" name="Subgroup">
              <a:extLst>
                <a:ext uri="{FF2B5EF4-FFF2-40B4-BE49-F238E27FC236}">
                  <a16:creationId xmlns:a16="http://schemas.microsoft.com/office/drawing/2014/main" id="{EEFFB794-C412-40E2-BAC0-2111C2505C38}"/>
                </a:ext>
              </a:extLst>
            </p:cNvPr>
            <p:cNvGrpSpPr/>
            <p:nvPr/>
          </p:nvGrpSpPr>
          <p:grpSpPr>
            <a:xfrm>
              <a:off x="414892" y="4483414"/>
              <a:ext cx="1929635" cy="355487"/>
              <a:chOff x="414892" y="4483414"/>
              <a:chExt cx="1929635" cy="355487"/>
            </a:xfrm>
          </p:grpSpPr>
          <p:pic>
            <p:nvPicPr>
              <p:cNvPr id="16" name="Picture">
                <a:extLst>
                  <a:ext uri="{FF2B5EF4-FFF2-40B4-BE49-F238E27FC236}">
                    <a16:creationId xmlns:a16="http://schemas.microsoft.com/office/drawing/2014/main" id="{4602870C-6132-49E6-ABB5-CE3B31620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19" name="Text">
                <a:extLst>
                  <a:ext uri="{FF2B5EF4-FFF2-40B4-BE49-F238E27FC236}">
                    <a16:creationId xmlns:a16="http://schemas.microsoft.com/office/drawing/2014/main" id="{74B9A215-5075-4A84-8368-C7BA6321DCFD}"/>
                  </a:ext>
                </a:extLst>
              </p:cNvPr>
              <p:cNvSpPr txBox="1"/>
              <p:nvPr/>
            </p:nvSpPr>
            <p:spPr>
              <a:xfrm>
                <a:off x="871979" y="4483414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  <p:grpSp>
          <p:nvGrpSpPr>
            <p:cNvPr id="22" name="Subgroup">
              <a:extLst>
                <a:ext uri="{FF2B5EF4-FFF2-40B4-BE49-F238E27FC236}">
                  <a16:creationId xmlns:a16="http://schemas.microsoft.com/office/drawing/2014/main" id="{CB26D091-22C4-44BF-9AD6-5A1E9836406A}"/>
                </a:ext>
              </a:extLst>
            </p:cNvPr>
            <p:cNvGrpSpPr/>
            <p:nvPr/>
          </p:nvGrpSpPr>
          <p:grpSpPr>
            <a:xfrm>
              <a:off x="414892" y="4958902"/>
              <a:ext cx="1929635" cy="362906"/>
              <a:chOff x="414892" y="4465126"/>
              <a:chExt cx="1929635" cy="362906"/>
            </a:xfrm>
          </p:grpSpPr>
          <p:pic>
            <p:nvPicPr>
              <p:cNvPr id="23" name="Picture">
                <a:extLst>
                  <a:ext uri="{FF2B5EF4-FFF2-40B4-BE49-F238E27FC236}">
                    <a16:creationId xmlns:a16="http://schemas.microsoft.com/office/drawing/2014/main" id="{70BA184C-2959-4826-BF0D-9B463B40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24" name="Text">
                <a:extLst>
                  <a:ext uri="{FF2B5EF4-FFF2-40B4-BE49-F238E27FC236}">
                    <a16:creationId xmlns:a16="http://schemas.microsoft.com/office/drawing/2014/main" id="{17292D27-8686-4B1F-ADA8-6054FC869FC2}"/>
                  </a:ext>
                </a:extLst>
              </p:cNvPr>
              <p:cNvSpPr txBox="1"/>
              <p:nvPr/>
            </p:nvSpPr>
            <p:spPr>
              <a:xfrm>
                <a:off x="871979" y="4465126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2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A2F6-A248-405B-814E-05C06B4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test_text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0447B1A-BC53-4FA2-829A-B54A8D582E16}"/>
              </a:ext>
            </a:extLst>
          </p:cNvPr>
          <p:cNvSpPr txBox="1"/>
          <p:nvPr/>
        </p:nvSpPr>
        <p:spPr>
          <a:xfrm>
            <a:off x="2389261" y="1494159"/>
            <a:ext cx="6494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Consolas" panose="020B0609020204030204" pitchFamily="49" charset="0"/>
              </a:rPr>
              <a:t>Old </a:t>
            </a:r>
            <a:r>
              <a:rPr lang="en-IN" sz="2800" b="1" dirty="0">
                <a:latin typeface="Consolas" panose="020B0609020204030204" pitchFamily="49" charset="0"/>
              </a:rPr>
              <a:t>Title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u="sng" dirty="0">
                <a:latin typeface="Consolas" panose="020B0609020204030204" pitchFamily="49" charset="0"/>
              </a:rPr>
              <a:t>underline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i="1" dirty="0">
                <a:latin typeface="Consolas" panose="020B0609020204030204" pitchFamily="49" charset="0"/>
              </a:rPr>
              <a:t>italic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endParaRPr lang="en-I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mment">
            <a:extLst>
              <a:ext uri="{FF2B5EF4-FFF2-40B4-BE49-F238E27FC236}">
                <a16:creationId xmlns:a16="http://schemas.microsoft.com/office/drawing/2014/main" id="{9BCE5180-1E40-46EA-9B55-86F396654E2B}"/>
              </a:ext>
            </a:extLst>
          </p:cNvPr>
          <p:cNvSpPr txBox="1"/>
          <p:nvPr/>
        </p:nvSpPr>
        <p:spPr>
          <a:xfrm>
            <a:off x="2301227" y="3429000"/>
            <a:ext cx="66701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Keep this text exactly as is! It has 8 runs in 1 para.</a:t>
            </a:r>
          </a:p>
          <a:p>
            <a:pPr algn="ctr"/>
            <a:r>
              <a:rPr lang="en-IN" b="1" dirty="0" err="1">
                <a:solidFill>
                  <a:srgbClr val="FF0000"/>
                </a:solidFill>
              </a:rPr>
              <a:t>Colors</a:t>
            </a:r>
            <a:r>
              <a:rPr lang="en-IN" b="1" dirty="0">
                <a:solidFill>
                  <a:srgbClr val="FF0000"/>
                </a:solidFill>
              </a:rPr>
              <a:t>, italics, bold, underline – preserve all!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The test case depends on these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DDD90-38FF-48F1-9E99-345E50BDA21C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5636304" y="2017379"/>
            <a:ext cx="1" cy="141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2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9F43-E5E4-4337-934D-E3867F3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test_link_</a:t>
            </a:r>
            <a:r>
              <a:rPr lang="en-US" err="1"/>
              <a:t>hover</a:t>
            </a:r>
            <a:r>
              <a:rPr lang="en-US"/>
              <a:t>_tooltip</a:t>
            </a:r>
            <a:endParaRPr lang="en-US" dirty="0"/>
          </a:p>
        </p:txBody>
      </p:sp>
      <p:sp>
        <p:nvSpPr>
          <p:cNvPr id="3" name="Link first">
            <a:extLst>
              <a:ext uri="{FF2B5EF4-FFF2-40B4-BE49-F238E27FC236}">
                <a16:creationId xmlns:a16="http://schemas.microsoft.com/office/drawing/2014/main" id="{3ADBBA45-5054-47F3-B51D-228C8D26B725}"/>
              </a:ext>
            </a:extLst>
          </p:cNvPr>
          <p:cNvSpPr/>
          <p:nvPr/>
        </p:nvSpPr>
        <p:spPr>
          <a:xfrm>
            <a:off x="243839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4" name="Link last">
            <a:extLst>
              <a:ext uri="{FF2B5EF4-FFF2-40B4-BE49-F238E27FC236}">
                <a16:creationId xmlns:a16="http://schemas.microsoft.com/office/drawing/2014/main" id="{30C190A8-E64F-46B8-AD39-EF96AAF69D78}"/>
              </a:ext>
            </a:extLst>
          </p:cNvPr>
          <p:cNvSpPr/>
          <p:nvPr/>
        </p:nvSpPr>
        <p:spPr>
          <a:xfrm>
            <a:off x="115777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5" name="Link next">
            <a:extLst>
              <a:ext uri="{FF2B5EF4-FFF2-40B4-BE49-F238E27FC236}">
                <a16:creationId xmlns:a16="http://schemas.microsoft.com/office/drawing/2014/main" id="{B3992766-7445-4964-B150-5FE5150FB849}"/>
              </a:ext>
            </a:extLst>
          </p:cNvPr>
          <p:cNvSpPr/>
          <p:nvPr/>
        </p:nvSpPr>
        <p:spPr>
          <a:xfrm>
            <a:off x="207170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6" name="Link prev">
            <a:extLst>
              <a:ext uri="{FF2B5EF4-FFF2-40B4-BE49-F238E27FC236}">
                <a16:creationId xmlns:a16="http://schemas.microsoft.com/office/drawing/2014/main" id="{761884A9-EC78-4B5B-86E2-103FB8436EAC}"/>
              </a:ext>
            </a:extLst>
          </p:cNvPr>
          <p:cNvSpPr/>
          <p:nvPr/>
        </p:nvSpPr>
        <p:spPr>
          <a:xfrm>
            <a:off x="2985643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7" name="Link previous">
            <a:extLst>
              <a:ext uri="{FF2B5EF4-FFF2-40B4-BE49-F238E27FC236}">
                <a16:creationId xmlns:a16="http://schemas.microsoft.com/office/drawing/2014/main" id="{46B87620-27B8-4981-B9CD-D4B167CD0E67}"/>
              </a:ext>
            </a:extLst>
          </p:cNvPr>
          <p:cNvSpPr/>
          <p:nvPr/>
        </p:nvSpPr>
        <p:spPr>
          <a:xfrm>
            <a:off x="389957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10" name="Link back">
            <a:extLst>
              <a:ext uri="{FF2B5EF4-FFF2-40B4-BE49-F238E27FC236}">
                <a16:creationId xmlns:a16="http://schemas.microsoft.com/office/drawing/2014/main" id="{6BD82595-D07E-49C8-BF71-F8CA4C7B4545}"/>
              </a:ext>
            </a:extLst>
          </p:cNvPr>
          <p:cNvSpPr/>
          <p:nvPr/>
        </p:nvSpPr>
        <p:spPr>
          <a:xfrm>
            <a:off x="4813512" y="1170431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11" name="Link noaction">
            <a:extLst>
              <a:ext uri="{FF2B5EF4-FFF2-40B4-BE49-F238E27FC236}">
                <a16:creationId xmlns:a16="http://schemas.microsoft.com/office/drawing/2014/main" id="{91FA7C08-5B24-41AE-AEDC-0A4C63A9C905}"/>
              </a:ext>
            </a:extLst>
          </p:cNvPr>
          <p:cNvSpPr/>
          <p:nvPr/>
        </p:nvSpPr>
        <p:spPr>
          <a:xfrm>
            <a:off x="57274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12" name="Link 1">
            <a:extLst>
              <a:ext uri="{FF2B5EF4-FFF2-40B4-BE49-F238E27FC236}">
                <a16:creationId xmlns:a16="http://schemas.microsoft.com/office/drawing/2014/main" id="{41044810-1B38-47CA-B08E-9F2647C264F0}"/>
              </a:ext>
            </a:extLst>
          </p:cNvPr>
          <p:cNvSpPr/>
          <p:nvPr/>
        </p:nvSpPr>
        <p:spPr>
          <a:xfrm>
            <a:off x="664138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3" name="Link 2">
            <a:extLst>
              <a:ext uri="{FF2B5EF4-FFF2-40B4-BE49-F238E27FC236}">
                <a16:creationId xmlns:a16="http://schemas.microsoft.com/office/drawing/2014/main" id="{952BACC8-3646-4D32-B01C-084DA1A93B0A}"/>
              </a:ext>
            </a:extLst>
          </p:cNvPr>
          <p:cNvSpPr/>
          <p:nvPr/>
        </p:nvSpPr>
        <p:spPr>
          <a:xfrm>
            <a:off x="7555316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4" name="Link 4">
            <a:extLst>
              <a:ext uri="{FF2B5EF4-FFF2-40B4-BE49-F238E27FC236}">
                <a16:creationId xmlns:a16="http://schemas.microsoft.com/office/drawing/2014/main" id="{3627D158-73F8-4F62-91FE-1FEEEFD9D837}"/>
              </a:ext>
            </a:extLst>
          </p:cNvPr>
          <p:cNvSpPr/>
          <p:nvPr/>
        </p:nvSpPr>
        <p:spPr>
          <a:xfrm>
            <a:off x="84692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" name="Link https://t.co/">
            <a:extLst>
              <a:ext uri="{FF2B5EF4-FFF2-40B4-BE49-F238E27FC236}">
                <a16:creationId xmlns:a16="http://schemas.microsoft.com/office/drawing/2014/main" id="{1E64FEA3-5160-4C15-B5F7-1F105381570C}"/>
              </a:ext>
            </a:extLst>
          </p:cNvPr>
          <p:cNvSpPr/>
          <p:nvPr/>
        </p:nvSpPr>
        <p:spPr>
          <a:xfrm>
            <a:off x="9383180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16" name="Link file.pptx">
            <a:extLst>
              <a:ext uri="{FF2B5EF4-FFF2-40B4-BE49-F238E27FC236}">
                <a16:creationId xmlns:a16="http://schemas.microsoft.com/office/drawing/2014/main" id="{80789BD5-16D3-4149-ABC3-1C37C6A83F3F}"/>
              </a:ext>
            </a:extLst>
          </p:cNvPr>
          <p:cNvSpPr/>
          <p:nvPr/>
        </p:nvSpPr>
        <p:spPr>
          <a:xfrm>
            <a:off x="10297112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17" name="Link file.xlsx">
            <a:extLst>
              <a:ext uri="{FF2B5EF4-FFF2-40B4-BE49-F238E27FC236}">
                <a16:creationId xmlns:a16="http://schemas.microsoft.com/office/drawing/2014/main" id="{EB62767E-29DF-4878-9009-37BD5CDF2507}"/>
              </a:ext>
            </a:extLst>
          </p:cNvPr>
          <p:cNvSpPr/>
          <p:nvPr/>
        </p:nvSpPr>
        <p:spPr>
          <a:xfrm>
            <a:off x="1121104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2" name="TextBox Link">
            <a:extLst>
              <a:ext uri="{FF2B5EF4-FFF2-40B4-BE49-F238E27FC236}">
                <a16:creationId xmlns:a16="http://schemas.microsoft.com/office/drawing/2014/main" id="{84292E38-1D68-4A83-9E7D-5C28974C3FDE}"/>
              </a:ext>
            </a:extLst>
          </p:cNvPr>
          <p:cNvSpPr txBox="1"/>
          <p:nvPr/>
        </p:nvSpPr>
        <p:spPr>
          <a:xfrm>
            <a:off x="243839" y="84493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19" name="Has first">
            <a:hlinkClick r:id="rId2"/>
            <a:extLst>
              <a:ext uri="{FF2B5EF4-FFF2-40B4-BE49-F238E27FC236}">
                <a16:creationId xmlns:a16="http://schemas.microsoft.com/office/drawing/2014/main" id="{17B1A069-E5EA-4A73-B174-F353182B2978}"/>
              </a:ext>
            </a:extLst>
          </p:cNvPr>
          <p:cNvSpPr/>
          <p:nvPr/>
        </p:nvSpPr>
        <p:spPr>
          <a:xfrm>
            <a:off x="243839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20" name="Has last">
            <a:hlinkClick r:id="rId2"/>
            <a:extLst>
              <a:ext uri="{FF2B5EF4-FFF2-40B4-BE49-F238E27FC236}">
                <a16:creationId xmlns:a16="http://schemas.microsoft.com/office/drawing/2014/main" id="{8C22501F-4E5B-464D-80F3-46F8D6FA6492}"/>
              </a:ext>
            </a:extLst>
          </p:cNvPr>
          <p:cNvSpPr/>
          <p:nvPr/>
        </p:nvSpPr>
        <p:spPr>
          <a:xfrm>
            <a:off x="1157774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21" name="Has next">
            <a:hlinkClick r:id="rId2"/>
            <a:extLst>
              <a:ext uri="{FF2B5EF4-FFF2-40B4-BE49-F238E27FC236}">
                <a16:creationId xmlns:a16="http://schemas.microsoft.com/office/drawing/2014/main" id="{C9EEDEB1-1FA1-4023-BC84-C422BCC84593}"/>
              </a:ext>
            </a:extLst>
          </p:cNvPr>
          <p:cNvSpPr/>
          <p:nvPr/>
        </p:nvSpPr>
        <p:spPr>
          <a:xfrm>
            <a:off x="207170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22" name="Has prev">
            <a:hlinkClick r:id="rId2"/>
            <a:extLst>
              <a:ext uri="{FF2B5EF4-FFF2-40B4-BE49-F238E27FC236}">
                <a16:creationId xmlns:a16="http://schemas.microsoft.com/office/drawing/2014/main" id="{2ED43335-EA11-4B25-BD2E-10B3217BF5E3}"/>
              </a:ext>
            </a:extLst>
          </p:cNvPr>
          <p:cNvSpPr/>
          <p:nvPr/>
        </p:nvSpPr>
        <p:spPr>
          <a:xfrm>
            <a:off x="2985643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23" name="Has previous">
            <a:hlinkClick r:id="rId2"/>
            <a:extLst>
              <a:ext uri="{FF2B5EF4-FFF2-40B4-BE49-F238E27FC236}">
                <a16:creationId xmlns:a16="http://schemas.microsoft.com/office/drawing/2014/main" id="{2A9AD642-B7A6-4410-98B0-987B500D5056}"/>
              </a:ext>
            </a:extLst>
          </p:cNvPr>
          <p:cNvSpPr/>
          <p:nvPr/>
        </p:nvSpPr>
        <p:spPr>
          <a:xfrm>
            <a:off x="389957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24" name="Has back">
            <a:hlinkClick r:id="rId2"/>
            <a:extLst>
              <a:ext uri="{FF2B5EF4-FFF2-40B4-BE49-F238E27FC236}">
                <a16:creationId xmlns:a16="http://schemas.microsoft.com/office/drawing/2014/main" id="{3E67B56C-F092-4070-B328-067408E2D280}"/>
              </a:ext>
            </a:extLst>
          </p:cNvPr>
          <p:cNvSpPr/>
          <p:nvPr/>
        </p:nvSpPr>
        <p:spPr>
          <a:xfrm>
            <a:off x="4813512" y="238382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25" name="Has noaction">
            <a:hlinkClick r:id="rId2"/>
            <a:extLst>
              <a:ext uri="{FF2B5EF4-FFF2-40B4-BE49-F238E27FC236}">
                <a16:creationId xmlns:a16="http://schemas.microsoft.com/office/drawing/2014/main" id="{49263DCA-A89B-4B71-92A6-154CDC7DF4C7}"/>
              </a:ext>
            </a:extLst>
          </p:cNvPr>
          <p:cNvSpPr/>
          <p:nvPr/>
        </p:nvSpPr>
        <p:spPr>
          <a:xfrm>
            <a:off x="572744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26" name="Has 1">
            <a:hlinkClick r:id="rId3" action="ppaction://hlinkfile"/>
            <a:extLst>
              <a:ext uri="{FF2B5EF4-FFF2-40B4-BE49-F238E27FC236}">
                <a16:creationId xmlns:a16="http://schemas.microsoft.com/office/drawing/2014/main" id="{3A28E97B-FEDC-43E3-B295-B7E23863496B}"/>
              </a:ext>
            </a:extLst>
          </p:cNvPr>
          <p:cNvSpPr/>
          <p:nvPr/>
        </p:nvSpPr>
        <p:spPr>
          <a:xfrm>
            <a:off x="6641384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7" name="Has 2">
            <a:hlinkClick r:id="rId3" action="ppaction://hlinkfile"/>
            <a:extLst>
              <a:ext uri="{FF2B5EF4-FFF2-40B4-BE49-F238E27FC236}">
                <a16:creationId xmlns:a16="http://schemas.microsoft.com/office/drawing/2014/main" id="{E791B065-9106-49D8-950B-74342BAC2A31}"/>
              </a:ext>
            </a:extLst>
          </p:cNvPr>
          <p:cNvSpPr/>
          <p:nvPr/>
        </p:nvSpPr>
        <p:spPr>
          <a:xfrm>
            <a:off x="7555316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8" name="Has 4">
            <a:hlinkClick r:id="rId3" action="ppaction://hlinkfile"/>
            <a:extLst>
              <a:ext uri="{FF2B5EF4-FFF2-40B4-BE49-F238E27FC236}">
                <a16:creationId xmlns:a16="http://schemas.microsoft.com/office/drawing/2014/main" id="{A2A794CB-E5B2-458F-A3B2-CAC819CA0143}"/>
              </a:ext>
            </a:extLst>
          </p:cNvPr>
          <p:cNvSpPr/>
          <p:nvPr/>
        </p:nvSpPr>
        <p:spPr>
          <a:xfrm>
            <a:off x="8469248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9" name="Has https://t.co/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87236FC-0AD6-43D2-8C7E-DDF81DDFA9E9}"/>
              </a:ext>
            </a:extLst>
          </p:cNvPr>
          <p:cNvSpPr/>
          <p:nvPr/>
        </p:nvSpPr>
        <p:spPr>
          <a:xfrm>
            <a:off x="9383180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30" name="Has file.ppt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182377-05E8-4C1A-930E-E27ED38E14A9}"/>
              </a:ext>
            </a:extLst>
          </p:cNvPr>
          <p:cNvSpPr/>
          <p:nvPr/>
        </p:nvSpPr>
        <p:spPr>
          <a:xfrm>
            <a:off x="10297112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31" name="Has file.xls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C72A75-8F92-4DDB-B281-313CCE39CFE9}"/>
              </a:ext>
            </a:extLst>
          </p:cNvPr>
          <p:cNvSpPr/>
          <p:nvPr/>
        </p:nvSpPr>
        <p:spPr>
          <a:xfrm>
            <a:off x="11211044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3" name="TextBox Has">
            <a:extLst>
              <a:ext uri="{FF2B5EF4-FFF2-40B4-BE49-F238E27FC236}">
                <a16:creationId xmlns:a16="http://schemas.microsoft.com/office/drawing/2014/main" id="{130B8449-DD0A-4B59-86DA-155CB81FB90C}"/>
              </a:ext>
            </a:extLst>
          </p:cNvPr>
          <p:cNvSpPr txBox="1"/>
          <p:nvPr/>
        </p:nvSpPr>
        <p:spPr>
          <a:xfrm>
            <a:off x="243839" y="207604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60" name="TextBox Has Annotation 1">
            <a:extLst>
              <a:ext uri="{FF2B5EF4-FFF2-40B4-BE49-F238E27FC236}">
                <a16:creationId xmlns:a16="http://schemas.microsoft.com/office/drawing/2014/main" id="{EA040D26-69F3-4567-9A21-DA2E794A33D9}"/>
              </a:ext>
            </a:extLst>
          </p:cNvPr>
          <p:cNvSpPr/>
          <p:nvPr/>
        </p:nvSpPr>
        <p:spPr>
          <a:xfrm>
            <a:off x="243839" y="2643668"/>
            <a:ext cx="6220727" cy="18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gramener.com</a:t>
            </a:r>
          </a:p>
        </p:txBody>
      </p:sp>
      <p:sp>
        <p:nvSpPr>
          <p:cNvPr id="62" name="TextBox Has Annotation 2">
            <a:extLst>
              <a:ext uri="{FF2B5EF4-FFF2-40B4-BE49-F238E27FC236}">
                <a16:creationId xmlns:a16="http://schemas.microsoft.com/office/drawing/2014/main" id="{1A362F77-C4E7-43AC-B423-0DCE94B7E60E}"/>
              </a:ext>
            </a:extLst>
          </p:cNvPr>
          <p:cNvSpPr/>
          <p:nvPr/>
        </p:nvSpPr>
        <p:spPr>
          <a:xfrm>
            <a:off x="9383180" y="2643668"/>
            <a:ext cx="2564986" cy="18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first slide</a:t>
            </a:r>
          </a:p>
        </p:txBody>
      </p:sp>
      <p:sp>
        <p:nvSpPr>
          <p:cNvPr id="61" name="TextBox Has Annotation 3">
            <a:extLst>
              <a:ext uri="{FF2B5EF4-FFF2-40B4-BE49-F238E27FC236}">
                <a16:creationId xmlns:a16="http://schemas.microsoft.com/office/drawing/2014/main" id="{8E8FB3F6-36A6-4E65-9451-70D1140DF329}"/>
              </a:ext>
            </a:extLst>
          </p:cNvPr>
          <p:cNvSpPr/>
          <p:nvPr/>
        </p:nvSpPr>
        <p:spPr>
          <a:xfrm>
            <a:off x="6641384" y="2643668"/>
            <a:ext cx="2564986" cy="1835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file.xlsx</a:t>
            </a:r>
          </a:p>
        </p:txBody>
      </p:sp>
      <p:sp>
        <p:nvSpPr>
          <p:cNvPr id="34" name="Hover first">
            <a:extLst>
              <a:ext uri="{FF2B5EF4-FFF2-40B4-BE49-F238E27FC236}">
                <a16:creationId xmlns:a16="http://schemas.microsoft.com/office/drawing/2014/main" id="{F895A75E-0CB3-4A5E-8712-5912E516F894}"/>
              </a:ext>
            </a:extLst>
          </p:cNvPr>
          <p:cNvSpPr/>
          <p:nvPr/>
        </p:nvSpPr>
        <p:spPr>
          <a:xfrm>
            <a:off x="243839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35" name="Hover last">
            <a:extLst>
              <a:ext uri="{FF2B5EF4-FFF2-40B4-BE49-F238E27FC236}">
                <a16:creationId xmlns:a16="http://schemas.microsoft.com/office/drawing/2014/main" id="{5FD58967-D3A2-46E1-9401-88A727450454}"/>
              </a:ext>
            </a:extLst>
          </p:cNvPr>
          <p:cNvSpPr/>
          <p:nvPr/>
        </p:nvSpPr>
        <p:spPr>
          <a:xfrm>
            <a:off x="115777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36" name="Hover next">
            <a:extLst>
              <a:ext uri="{FF2B5EF4-FFF2-40B4-BE49-F238E27FC236}">
                <a16:creationId xmlns:a16="http://schemas.microsoft.com/office/drawing/2014/main" id="{EA0A07E0-20C9-46DD-9F36-195CFFF18824}"/>
              </a:ext>
            </a:extLst>
          </p:cNvPr>
          <p:cNvSpPr/>
          <p:nvPr/>
        </p:nvSpPr>
        <p:spPr>
          <a:xfrm>
            <a:off x="207170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37" name="Hover prev">
            <a:extLst>
              <a:ext uri="{FF2B5EF4-FFF2-40B4-BE49-F238E27FC236}">
                <a16:creationId xmlns:a16="http://schemas.microsoft.com/office/drawing/2014/main" id="{715B8E36-0024-4899-8516-AE34024C1EA4}"/>
              </a:ext>
            </a:extLst>
          </p:cNvPr>
          <p:cNvSpPr/>
          <p:nvPr/>
        </p:nvSpPr>
        <p:spPr>
          <a:xfrm>
            <a:off x="2985643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38" name="Hover previous">
            <a:extLst>
              <a:ext uri="{FF2B5EF4-FFF2-40B4-BE49-F238E27FC236}">
                <a16:creationId xmlns:a16="http://schemas.microsoft.com/office/drawing/2014/main" id="{3B8B1070-1796-4E56-A468-BE8F4D91732C}"/>
              </a:ext>
            </a:extLst>
          </p:cNvPr>
          <p:cNvSpPr/>
          <p:nvPr/>
        </p:nvSpPr>
        <p:spPr>
          <a:xfrm>
            <a:off x="389957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39" name="Hover back">
            <a:extLst>
              <a:ext uri="{FF2B5EF4-FFF2-40B4-BE49-F238E27FC236}">
                <a16:creationId xmlns:a16="http://schemas.microsoft.com/office/drawing/2014/main" id="{F407A3D1-CC89-4A9B-A232-B389E883F9A1}"/>
              </a:ext>
            </a:extLst>
          </p:cNvPr>
          <p:cNvSpPr/>
          <p:nvPr/>
        </p:nvSpPr>
        <p:spPr>
          <a:xfrm>
            <a:off x="4813512" y="1785985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40" name="Hover noaction">
            <a:extLst>
              <a:ext uri="{FF2B5EF4-FFF2-40B4-BE49-F238E27FC236}">
                <a16:creationId xmlns:a16="http://schemas.microsoft.com/office/drawing/2014/main" id="{79A04DE5-FE8F-4BB3-9A55-9F296C4C8D50}"/>
              </a:ext>
            </a:extLst>
          </p:cNvPr>
          <p:cNvSpPr/>
          <p:nvPr/>
        </p:nvSpPr>
        <p:spPr>
          <a:xfrm>
            <a:off x="57274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41" name="Hover 1">
            <a:extLst>
              <a:ext uri="{FF2B5EF4-FFF2-40B4-BE49-F238E27FC236}">
                <a16:creationId xmlns:a16="http://schemas.microsoft.com/office/drawing/2014/main" id="{ECB471FE-B1DC-43A2-AB63-B8D05F773186}"/>
              </a:ext>
            </a:extLst>
          </p:cNvPr>
          <p:cNvSpPr/>
          <p:nvPr/>
        </p:nvSpPr>
        <p:spPr>
          <a:xfrm>
            <a:off x="664138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42" name="Hover 2">
            <a:extLst>
              <a:ext uri="{FF2B5EF4-FFF2-40B4-BE49-F238E27FC236}">
                <a16:creationId xmlns:a16="http://schemas.microsoft.com/office/drawing/2014/main" id="{9E8E1D37-A074-455E-BD78-CDB4448B7C55}"/>
              </a:ext>
            </a:extLst>
          </p:cNvPr>
          <p:cNvSpPr/>
          <p:nvPr/>
        </p:nvSpPr>
        <p:spPr>
          <a:xfrm>
            <a:off x="7555316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3" name="Hover 4">
            <a:extLst>
              <a:ext uri="{FF2B5EF4-FFF2-40B4-BE49-F238E27FC236}">
                <a16:creationId xmlns:a16="http://schemas.microsoft.com/office/drawing/2014/main" id="{A76B4AAB-6F8F-4A8E-ACD6-421F80AFC3DB}"/>
              </a:ext>
            </a:extLst>
          </p:cNvPr>
          <p:cNvSpPr/>
          <p:nvPr/>
        </p:nvSpPr>
        <p:spPr>
          <a:xfrm>
            <a:off x="84692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44" name="Hover https://t.co/">
            <a:extLst>
              <a:ext uri="{FF2B5EF4-FFF2-40B4-BE49-F238E27FC236}">
                <a16:creationId xmlns:a16="http://schemas.microsoft.com/office/drawing/2014/main" id="{E51F6E0A-D6EC-4001-BCB5-B9FF7A70FE29}"/>
              </a:ext>
            </a:extLst>
          </p:cNvPr>
          <p:cNvSpPr/>
          <p:nvPr/>
        </p:nvSpPr>
        <p:spPr>
          <a:xfrm>
            <a:off x="9383180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45" name="Hover file.pptx">
            <a:extLst>
              <a:ext uri="{FF2B5EF4-FFF2-40B4-BE49-F238E27FC236}">
                <a16:creationId xmlns:a16="http://schemas.microsoft.com/office/drawing/2014/main" id="{84401566-5BAC-4611-915A-E6556B9F1B9E}"/>
              </a:ext>
            </a:extLst>
          </p:cNvPr>
          <p:cNvSpPr/>
          <p:nvPr/>
        </p:nvSpPr>
        <p:spPr>
          <a:xfrm>
            <a:off x="10297112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46" name="Hover file.xlsx">
            <a:extLst>
              <a:ext uri="{FF2B5EF4-FFF2-40B4-BE49-F238E27FC236}">
                <a16:creationId xmlns:a16="http://schemas.microsoft.com/office/drawing/2014/main" id="{7D02DD29-F6EC-4E50-B0D0-C262D0DEF5DC}"/>
              </a:ext>
            </a:extLst>
          </p:cNvPr>
          <p:cNvSpPr/>
          <p:nvPr/>
        </p:nvSpPr>
        <p:spPr>
          <a:xfrm>
            <a:off x="1121104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47" name="TextBox Hover">
            <a:extLst>
              <a:ext uri="{FF2B5EF4-FFF2-40B4-BE49-F238E27FC236}">
                <a16:creationId xmlns:a16="http://schemas.microsoft.com/office/drawing/2014/main" id="{9D941AEB-DABD-4159-8997-3E4CD31E2172}"/>
              </a:ext>
            </a:extLst>
          </p:cNvPr>
          <p:cNvSpPr txBox="1"/>
          <p:nvPr/>
        </p:nvSpPr>
        <p:spPr>
          <a:xfrm>
            <a:off x="243839" y="1460492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1" name="Link Text">
            <a:extLst>
              <a:ext uri="{FF2B5EF4-FFF2-40B4-BE49-F238E27FC236}">
                <a16:creationId xmlns:a16="http://schemas.microsoft.com/office/drawing/2014/main" id="{BE4F87F1-567A-4D84-8AFC-A56FF999C186}"/>
              </a:ext>
            </a:extLst>
          </p:cNvPr>
          <p:cNvSpPr txBox="1"/>
          <p:nvPr/>
        </p:nvSpPr>
        <p:spPr>
          <a:xfrm>
            <a:off x="243839" y="393673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2" name="TextBox Link Text">
            <a:extLst>
              <a:ext uri="{FF2B5EF4-FFF2-40B4-BE49-F238E27FC236}">
                <a16:creationId xmlns:a16="http://schemas.microsoft.com/office/drawing/2014/main" id="{8F8C135C-AC0E-45FC-A9A0-FDEA5D6AEB9E}"/>
              </a:ext>
            </a:extLst>
          </p:cNvPr>
          <p:cNvSpPr txBox="1"/>
          <p:nvPr/>
        </p:nvSpPr>
        <p:spPr>
          <a:xfrm>
            <a:off x="243839" y="363055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53" name="Hover Text">
            <a:extLst>
              <a:ext uri="{FF2B5EF4-FFF2-40B4-BE49-F238E27FC236}">
                <a16:creationId xmlns:a16="http://schemas.microsoft.com/office/drawing/2014/main" id="{CB3C32F7-AD34-4D18-A725-B13CB9B606A9}"/>
              </a:ext>
            </a:extLst>
          </p:cNvPr>
          <p:cNvSpPr txBox="1"/>
          <p:nvPr/>
        </p:nvSpPr>
        <p:spPr>
          <a:xfrm>
            <a:off x="243839" y="464586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4" name="TextBox Hover Text">
            <a:extLst>
              <a:ext uri="{FF2B5EF4-FFF2-40B4-BE49-F238E27FC236}">
                <a16:creationId xmlns:a16="http://schemas.microsoft.com/office/drawing/2014/main" id="{008979E1-D6A0-489A-834D-AA3E08268FF5}"/>
              </a:ext>
            </a:extLst>
          </p:cNvPr>
          <p:cNvSpPr txBox="1"/>
          <p:nvPr/>
        </p:nvSpPr>
        <p:spPr>
          <a:xfrm>
            <a:off x="243839" y="434127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5" name="Has Text">
            <a:extLst>
              <a:ext uri="{FF2B5EF4-FFF2-40B4-BE49-F238E27FC236}">
                <a16:creationId xmlns:a16="http://schemas.microsoft.com/office/drawing/2014/main" id="{A4FDD8C7-0032-433D-9328-7DF466CF9B21}"/>
              </a:ext>
            </a:extLst>
          </p:cNvPr>
          <p:cNvSpPr txBox="1"/>
          <p:nvPr/>
        </p:nvSpPr>
        <p:spPr>
          <a:xfrm>
            <a:off x="243839" y="539750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rId2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>
                <a:hlinkClick r:id="rId2"/>
              </a:rPr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firstslide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file.xlsx</a:t>
            </a:r>
            <a:endParaRPr lang="en-US" sz="1400" b="1" dirty="0"/>
          </a:p>
        </p:txBody>
      </p:sp>
      <p:sp>
        <p:nvSpPr>
          <p:cNvPr id="56" name="TextBox Has Text">
            <a:extLst>
              <a:ext uri="{FF2B5EF4-FFF2-40B4-BE49-F238E27FC236}">
                <a16:creationId xmlns:a16="http://schemas.microsoft.com/office/drawing/2014/main" id="{2FC5C94D-3858-457D-BC66-17D301C748D0}"/>
              </a:ext>
            </a:extLst>
          </p:cNvPr>
          <p:cNvSpPr txBox="1"/>
          <p:nvPr/>
        </p:nvSpPr>
        <p:spPr>
          <a:xfrm>
            <a:off x="243839" y="508973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77" name="Tooltip firs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AD6893-B4E8-40FA-8B79-6A97E2BF48CB}"/>
              </a:ext>
            </a:extLst>
          </p:cNvPr>
          <p:cNvSpPr/>
          <p:nvPr/>
        </p:nvSpPr>
        <p:spPr>
          <a:xfrm>
            <a:off x="243839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78" name="Tooltip last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DE7279A-8306-4191-95CC-DE822EA18F8E}"/>
              </a:ext>
            </a:extLst>
          </p:cNvPr>
          <p:cNvSpPr/>
          <p:nvPr/>
        </p:nvSpPr>
        <p:spPr>
          <a:xfrm>
            <a:off x="115777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79" name="Tooltip 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6A2C04-2A94-4C47-A80C-603C975AFAA6}"/>
              </a:ext>
            </a:extLst>
          </p:cNvPr>
          <p:cNvSpPr/>
          <p:nvPr/>
        </p:nvSpPr>
        <p:spPr>
          <a:xfrm>
            <a:off x="207170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80" name="Tooltip prev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CAD6F9-3CC2-488F-82A2-06DE85F546DD}"/>
              </a:ext>
            </a:extLst>
          </p:cNvPr>
          <p:cNvSpPr/>
          <p:nvPr/>
        </p:nvSpPr>
        <p:spPr>
          <a:xfrm>
            <a:off x="2985643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81" name="Tooltip 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5E44C1-ADB9-4E5E-897D-AE355777BF19}"/>
              </a:ext>
            </a:extLst>
          </p:cNvPr>
          <p:cNvSpPr/>
          <p:nvPr/>
        </p:nvSpPr>
        <p:spPr>
          <a:xfrm>
            <a:off x="389957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82" name="Tooltip 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13A8E8C-F068-47E5-8587-1D3C9FDAD379}"/>
              </a:ext>
            </a:extLst>
          </p:cNvPr>
          <p:cNvSpPr/>
          <p:nvPr/>
        </p:nvSpPr>
        <p:spPr>
          <a:xfrm>
            <a:off x="4813512" y="3215112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83" name="Tooltip noaction">
            <a:extLst>
              <a:ext uri="{FF2B5EF4-FFF2-40B4-BE49-F238E27FC236}">
                <a16:creationId xmlns:a16="http://schemas.microsoft.com/office/drawing/2014/main" id="{A4A6A36B-0D33-4F77-9B8A-2A7A9BFBA832}"/>
              </a:ext>
            </a:extLst>
          </p:cNvPr>
          <p:cNvSpPr/>
          <p:nvPr/>
        </p:nvSpPr>
        <p:spPr>
          <a:xfrm>
            <a:off x="5727448" y="3215113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84" name="Tooltip 1">
            <a:hlinkClick r:id="rId4" action="ppaction://hlinksldjump"/>
            <a:extLst>
              <a:ext uri="{FF2B5EF4-FFF2-40B4-BE49-F238E27FC236}">
                <a16:creationId xmlns:a16="http://schemas.microsoft.com/office/drawing/2014/main" id="{8137E229-54DB-4EB8-A221-73F9562B91CE}"/>
              </a:ext>
            </a:extLst>
          </p:cNvPr>
          <p:cNvSpPr/>
          <p:nvPr/>
        </p:nvSpPr>
        <p:spPr>
          <a:xfrm>
            <a:off x="664138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85" name="Tooltip 2">
            <a:hlinkClick r:id="rId5" action="ppaction://hlinksldjump"/>
            <a:extLst>
              <a:ext uri="{FF2B5EF4-FFF2-40B4-BE49-F238E27FC236}">
                <a16:creationId xmlns:a16="http://schemas.microsoft.com/office/drawing/2014/main" id="{F5203C8D-5DBD-48CF-A1FC-C13A757AB8A0}"/>
              </a:ext>
            </a:extLst>
          </p:cNvPr>
          <p:cNvSpPr/>
          <p:nvPr/>
        </p:nvSpPr>
        <p:spPr>
          <a:xfrm>
            <a:off x="7555316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86" name="Tooltip 4">
            <a:hlinkClick r:id="rId6" action="ppaction://hlinksldjump"/>
            <a:extLst>
              <a:ext uri="{FF2B5EF4-FFF2-40B4-BE49-F238E27FC236}">
                <a16:creationId xmlns:a16="http://schemas.microsoft.com/office/drawing/2014/main" id="{C0BE9292-F3CF-490A-8AE6-F86C4062009F}"/>
              </a:ext>
            </a:extLst>
          </p:cNvPr>
          <p:cNvSpPr/>
          <p:nvPr/>
        </p:nvSpPr>
        <p:spPr>
          <a:xfrm>
            <a:off x="846924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87" name="Tooltip https://t.co/">
            <a:hlinkClick r:id="rId7"/>
            <a:extLst>
              <a:ext uri="{FF2B5EF4-FFF2-40B4-BE49-F238E27FC236}">
                <a16:creationId xmlns:a16="http://schemas.microsoft.com/office/drawing/2014/main" id="{F28E0698-6165-4610-8F0A-1351917E59BF}"/>
              </a:ext>
            </a:extLst>
          </p:cNvPr>
          <p:cNvSpPr/>
          <p:nvPr/>
        </p:nvSpPr>
        <p:spPr>
          <a:xfrm>
            <a:off x="9383180" y="3205969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88" name="Tooltip file.pptx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64739CD6-432E-46DD-B596-D66278008C00}"/>
              </a:ext>
            </a:extLst>
          </p:cNvPr>
          <p:cNvSpPr/>
          <p:nvPr/>
        </p:nvSpPr>
        <p:spPr>
          <a:xfrm>
            <a:off x="10297112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89" name="Tooltip file.xlsx">
            <a:hlinkClick r:id="rId3" action="ppaction://hlinkfile"/>
            <a:extLst>
              <a:ext uri="{FF2B5EF4-FFF2-40B4-BE49-F238E27FC236}">
                <a16:creationId xmlns:a16="http://schemas.microsoft.com/office/drawing/2014/main" id="{9B9DD7BC-8A61-4DC8-9E82-E5D52AF7DFD2}"/>
              </a:ext>
            </a:extLst>
          </p:cNvPr>
          <p:cNvSpPr/>
          <p:nvPr/>
        </p:nvSpPr>
        <p:spPr>
          <a:xfrm>
            <a:off x="11211044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90" name="TextBox Tooltip">
            <a:extLst>
              <a:ext uri="{FF2B5EF4-FFF2-40B4-BE49-F238E27FC236}">
                <a16:creationId xmlns:a16="http://schemas.microsoft.com/office/drawing/2014/main" id="{B202EA98-429E-45E9-A636-CF160F964DBD}"/>
              </a:ext>
            </a:extLst>
          </p:cNvPr>
          <p:cNvSpPr txBox="1"/>
          <p:nvPr/>
        </p:nvSpPr>
        <p:spPr>
          <a:xfrm>
            <a:off x="243839" y="2889619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1" name="TextBox Tooltip Text">
            <a:extLst>
              <a:ext uri="{FF2B5EF4-FFF2-40B4-BE49-F238E27FC236}">
                <a16:creationId xmlns:a16="http://schemas.microsoft.com/office/drawing/2014/main" id="{D5DD6A51-26B1-4E9B-9879-650F2C8457B6}"/>
              </a:ext>
            </a:extLst>
          </p:cNvPr>
          <p:cNvSpPr txBox="1"/>
          <p:nvPr/>
        </p:nvSpPr>
        <p:spPr>
          <a:xfrm>
            <a:off x="243839" y="5769240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2" name="Tooltip Text">
            <a:extLst>
              <a:ext uri="{FF2B5EF4-FFF2-40B4-BE49-F238E27FC236}">
                <a16:creationId xmlns:a16="http://schemas.microsoft.com/office/drawing/2014/main" id="{AC8A97AC-FE1B-4B46-A341-9BF3981B01E3}"/>
              </a:ext>
            </a:extLst>
          </p:cNvPr>
          <p:cNvSpPr txBox="1"/>
          <p:nvPr/>
        </p:nvSpPr>
        <p:spPr>
          <a:xfrm>
            <a:off x="243839" y="607701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" action="ppaction://hlinkshowjump?jump=firstslide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nextslide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" action="ppaction://hlinkshowjump?jump=previousslide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previousslide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viewed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4" action="ppaction://hlinksldjump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5" action="ppaction://hlinksldjump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6" action="ppaction://hlinksldjump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rId7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rId8" action="ppaction://hlinkpres?slideindex=1&amp;slidetitle=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file.xlsx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46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7E5-31BB-4CC0-A86D-EF2127CC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slide after re-numbering all slides in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test_copy_slide</a:t>
            </a:r>
            <a:endParaRPr lang="en-US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46DD0DD7-5715-4804-AAE5-02391C66D455}"/>
              </a:ext>
            </a:extLst>
          </p:cNvPr>
          <p:cNvGrpSpPr/>
          <p:nvPr/>
        </p:nvGrpSpPr>
        <p:grpSpPr>
          <a:xfrm>
            <a:off x="4212569" y="1323840"/>
            <a:ext cx="1768627" cy="1971574"/>
            <a:chOff x="9779287" y="5306623"/>
            <a:chExt cx="548272" cy="645146"/>
          </a:xfrm>
        </p:grpSpPr>
        <p:pic>
          <p:nvPicPr>
            <p:cNvPr id="22" name="Picture">
              <a:extLst>
                <a:ext uri="{FF2B5EF4-FFF2-40B4-BE49-F238E27FC236}">
                  <a16:creationId xmlns:a16="http://schemas.microsoft.com/office/drawing/2014/main" id="{CD0687D5-B690-4864-8B7E-96FEEA5B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23" name="Caption">
              <a:extLst>
                <a:ext uri="{FF2B5EF4-FFF2-40B4-BE49-F238E27FC236}">
                  <a16:creationId xmlns:a16="http://schemas.microsoft.com/office/drawing/2014/main" id="{87770691-0428-44AC-8347-DF6208D857FB}"/>
                </a:ext>
              </a:extLst>
            </p:cNvPr>
            <p:cNvSpPr txBox="1"/>
            <p:nvPr/>
          </p:nvSpPr>
          <p:spPr>
            <a:xfrm>
              <a:off x="9779287" y="5830915"/>
              <a:ext cx="548272" cy="12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Grouped image</a:t>
              </a:r>
            </a:p>
          </p:txBody>
        </p:sp>
      </p:grpSp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1D334081-FBF4-44C5-82CE-36655475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9984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25" name="TextBox 1">
            <a:extLst>
              <a:ext uri="{FF2B5EF4-FFF2-40B4-BE49-F238E27FC236}">
                <a16:creationId xmlns:a16="http://schemas.microsoft.com/office/drawing/2014/main" id="{D520ECC1-C6A4-48C6-BB89-4BB9B846D71A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pic>
        <p:nvPicPr>
          <p:cNvPr id="27" name="Audio 1">
            <a:hlinkClick r:id="" action="ppaction://media"/>
            <a:extLst>
              <a:ext uri="{FF2B5EF4-FFF2-40B4-BE49-F238E27FC236}">
                <a16:creationId xmlns:a16="http://schemas.microsoft.com/office/drawing/2014/main" id="{52EDED94-A7EF-47CC-9CB6-8B4B210CE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28" name="Freeform 1">
            <a:hlinkClick r:id="rId6"/>
            <a:extLst>
              <a:ext uri="{FF2B5EF4-FFF2-40B4-BE49-F238E27FC236}">
                <a16:creationId xmlns:a16="http://schemas.microsoft.com/office/drawing/2014/main" id="{8728794E-5132-4A07-AD4D-EAE5029C1C15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p:sp>
        <p:nvSpPr>
          <p:cNvPr id="30" name="Word Art 1">
            <a:extLst>
              <a:ext uri="{FF2B5EF4-FFF2-40B4-BE49-F238E27FC236}">
                <a16:creationId xmlns:a16="http://schemas.microsoft.com/office/drawing/2014/main" id="{551B3B28-E86E-4EAE-B947-DDF7B1002FB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/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Note">
            <a:extLst>
              <a:ext uri="{FF2B5EF4-FFF2-40B4-BE49-F238E27FC236}">
                <a16:creationId xmlns:a16="http://schemas.microsoft.com/office/drawing/2014/main" id="{8D5CDD97-DD24-4D10-A2B1-EB43878A9D68}"/>
              </a:ext>
            </a:extLst>
          </p:cNvPr>
          <p:cNvSpPr/>
          <p:nvPr/>
        </p:nvSpPr>
        <p:spPr>
          <a:xfrm>
            <a:off x="6421037" y="2767578"/>
            <a:ext cx="2604091" cy="75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smart art yet</a:t>
            </a:r>
          </a:p>
        </p:txBody>
      </p:sp>
      <p:sp>
        <p:nvSpPr>
          <p:cNvPr id="26" name="Note">
            <a:extLst>
              <a:ext uri="{FF2B5EF4-FFF2-40B4-BE49-F238E27FC236}">
                <a16:creationId xmlns:a16="http://schemas.microsoft.com/office/drawing/2014/main" id="{0F1D8C54-357B-40CD-8D86-BE3AEA0A9EBC}"/>
              </a:ext>
            </a:extLst>
          </p:cNvPr>
          <p:cNvSpPr/>
          <p:nvPr/>
        </p:nvSpPr>
        <p:spPr>
          <a:xfrm>
            <a:off x="8900161" y="984912"/>
            <a:ext cx="3048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zoom yet</a:t>
            </a:r>
          </a:p>
        </p:txBody>
      </p:sp>
      <p:graphicFrame>
        <p:nvGraphicFramePr>
          <p:cNvPr id="15" name="Chart 1">
            <a:extLst>
              <a:ext uri="{FF2B5EF4-FFF2-40B4-BE49-F238E27FC236}">
                <a16:creationId xmlns:a16="http://schemas.microsoft.com/office/drawing/2014/main" id="{326FA3D7-9969-4DD5-BCA5-DE3883EF4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75854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8199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r>
              <a:rPr lang="en-IN" dirty="0"/>
              <a:t> 2: sand dance</a:t>
            </a:r>
            <a:endParaRPr lang="en-US" dirty="0"/>
          </a:p>
        </p:txBody>
      </p:sp>
      <p:sp>
        <p:nvSpPr>
          <p:cNvPr id="5" name="TL">
            <a:extLst>
              <a:ext uri="{FF2B5EF4-FFF2-40B4-BE49-F238E27FC236}">
                <a16:creationId xmlns:a16="http://schemas.microsoft.com/office/drawing/2014/main" id="{71348C12-F696-407E-886C-79E1CF8F1D5E}"/>
              </a:ext>
            </a:extLst>
          </p:cNvPr>
          <p:cNvSpPr/>
          <p:nvPr/>
        </p:nvSpPr>
        <p:spPr>
          <a:xfrm>
            <a:off x="373380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C">
            <a:extLst>
              <a:ext uri="{FF2B5EF4-FFF2-40B4-BE49-F238E27FC236}">
                <a16:creationId xmlns:a16="http://schemas.microsoft.com/office/drawing/2014/main" id="{2F7D2D7C-25EC-4C8F-B2F2-7F0D78995EE1}"/>
              </a:ext>
            </a:extLst>
          </p:cNvPr>
          <p:cNvSpPr/>
          <p:nvPr/>
        </p:nvSpPr>
        <p:spPr>
          <a:xfrm>
            <a:off x="911352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">
            <a:extLst>
              <a:ext uri="{FF2B5EF4-FFF2-40B4-BE49-F238E27FC236}">
                <a16:creationId xmlns:a16="http://schemas.microsoft.com/office/drawing/2014/main" id="{947973EF-B3BD-4757-8DCF-7D6007CA6592}"/>
              </a:ext>
            </a:extLst>
          </p:cNvPr>
          <p:cNvSpPr/>
          <p:nvPr/>
        </p:nvSpPr>
        <p:spPr>
          <a:xfrm>
            <a:off x="1449324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">
            <a:extLst>
              <a:ext uri="{FF2B5EF4-FFF2-40B4-BE49-F238E27FC236}">
                <a16:creationId xmlns:a16="http://schemas.microsoft.com/office/drawing/2014/main" id="{92A1323A-EF60-4E54-A35D-15A81295494C}"/>
              </a:ext>
            </a:extLst>
          </p:cNvPr>
          <p:cNvSpPr/>
          <p:nvPr/>
        </p:nvSpPr>
        <p:spPr>
          <a:xfrm>
            <a:off x="373380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C">
            <a:extLst>
              <a:ext uri="{FF2B5EF4-FFF2-40B4-BE49-F238E27FC236}">
                <a16:creationId xmlns:a16="http://schemas.microsoft.com/office/drawing/2014/main" id="{5DEE9C35-6BAE-4DEF-8A22-5830755C49C7}"/>
              </a:ext>
            </a:extLst>
          </p:cNvPr>
          <p:cNvSpPr/>
          <p:nvPr/>
        </p:nvSpPr>
        <p:spPr>
          <a:xfrm>
            <a:off x="911352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">
            <a:extLst>
              <a:ext uri="{FF2B5EF4-FFF2-40B4-BE49-F238E27FC236}">
                <a16:creationId xmlns:a16="http://schemas.microsoft.com/office/drawing/2014/main" id="{80CDB135-A62E-42AD-8CEF-531E92E4E2E6}"/>
              </a:ext>
            </a:extLst>
          </p:cNvPr>
          <p:cNvSpPr/>
          <p:nvPr/>
        </p:nvSpPr>
        <p:spPr>
          <a:xfrm>
            <a:off x="1449324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">
            <a:extLst>
              <a:ext uri="{FF2B5EF4-FFF2-40B4-BE49-F238E27FC236}">
                <a16:creationId xmlns:a16="http://schemas.microsoft.com/office/drawing/2014/main" id="{5FD210B1-7FE4-482D-963D-D9E0057ACA42}"/>
              </a:ext>
            </a:extLst>
          </p:cNvPr>
          <p:cNvSpPr/>
          <p:nvPr/>
        </p:nvSpPr>
        <p:spPr>
          <a:xfrm>
            <a:off x="373380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C">
            <a:extLst>
              <a:ext uri="{FF2B5EF4-FFF2-40B4-BE49-F238E27FC236}">
                <a16:creationId xmlns:a16="http://schemas.microsoft.com/office/drawing/2014/main" id="{2077EC01-CA74-492B-AACC-1644F87171C5}"/>
              </a:ext>
            </a:extLst>
          </p:cNvPr>
          <p:cNvSpPr/>
          <p:nvPr/>
        </p:nvSpPr>
        <p:spPr>
          <a:xfrm>
            <a:off x="911352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R">
            <a:extLst>
              <a:ext uri="{FF2B5EF4-FFF2-40B4-BE49-F238E27FC236}">
                <a16:creationId xmlns:a16="http://schemas.microsoft.com/office/drawing/2014/main" id="{90639E43-5242-4CE7-9C8E-158381019991}"/>
              </a:ext>
            </a:extLst>
          </p:cNvPr>
          <p:cNvSpPr/>
          <p:nvPr/>
        </p:nvSpPr>
        <p:spPr>
          <a:xfrm>
            <a:off x="1449324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2CA8-3AB1-4ACB-893D-48BAC97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test_table</a:t>
            </a:r>
            <a:endParaRPr lang="en-US" dirty="0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B7E13590-D53F-4507-9DE0-78F5C50E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35218"/>
              </p:ext>
            </p:extLst>
          </p:nvPr>
        </p:nvGraphicFramePr>
        <p:xfrm>
          <a:off x="243839" y="1055226"/>
          <a:ext cx="164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Table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D2F6CB6-2C28-4DFF-B1D1-A60EA101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2578"/>
              </p:ext>
            </p:extLst>
          </p:nvPr>
        </p:nvGraphicFramePr>
        <p:xfrm>
          <a:off x="2511550" y="1055226"/>
          <a:ext cx="5480304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395701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855142307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1683547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841820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903767741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3652555093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2868235145"/>
                    </a:ext>
                  </a:extLst>
                </a:gridCol>
              </a:tblGrid>
              <a:tr h="224755">
                <a:tc>
                  <a:txBody>
                    <a:bodyPr/>
                    <a:lstStyle/>
                    <a:p>
                      <a:r>
                        <a:rPr lang="en-IN" sz="1000" dirty="0"/>
                        <a:t>Table 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r>
                        <a:rPr lang="en-US" sz="1000" dirty="0"/>
                        <a:t>Val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29487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r>
                        <a:rPr lang="en-US" sz="1000" dirty="0"/>
                        <a:t>Val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974149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2244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68478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075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94137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1151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0149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99399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12935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0962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73580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246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64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5862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1535</TotalTime>
  <Words>492</Words>
  <Application>Microsoft Office PowerPoint</Application>
  <PresentationFormat>Widescreen</PresentationFormat>
  <Paragraphs>119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Consolas</vt:lpstr>
      <vt:lpstr>Segoe UI</vt:lpstr>
      <vt:lpstr>Gramener 2017</vt:lpstr>
      <vt:lpstr>Input2.pptx – test cases for pptgen2</vt:lpstr>
      <vt:lpstr>Delete this slide after renumbering test cases</vt:lpstr>
      <vt:lpstr>test_position test_img test_clone</vt:lpstr>
      <vt:lpstr>test_text</vt:lpstr>
      <vt:lpstr>test_link_hover_tooltip</vt:lpstr>
      <vt:lpstr>Delete slide after re-numbering all slides in test case</vt:lpstr>
      <vt:lpstr>test_copy_slide</vt:lpstr>
      <vt:lpstr>test_replicate 2: sand dance</vt:lpstr>
      <vt:lpstr>test_table</vt:lpstr>
      <vt:lpstr>test_chart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Input.pptx</dc:title>
  <dc:subject/>
  <dc:creator>Anand S</dc:creator>
  <cp:keywords/>
  <dc:description/>
  <cp:lastModifiedBy>S Anand</cp:lastModifiedBy>
  <cp:revision>173</cp:revision>
  <dcterms:created xsi:type="dcterms:W3CDTF">2017-11-09T05:20:38Z</dcterms:created>
  <dcterms:modified xsi:type="dcterms:W3CDTF">2020-07-31T07:36:17Z</dcterms:modified>
  <cp:category/>
</cp:coreProperties>
</file>